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69" r:id="rId3"/>
    <p:sldId id="259" r:id="rId4"/>
    <p:sldId id="260" r:id="rId5"/>
    <p:sldId id="267" r:id="rId6"/>
    <p:sldId id="261" r:id="rId7"/>
    <p:sldId id="262" r:id="rId8"/>
    <p:sldId id="263" r:id="rId9"/>
    <p:sldId id="270" r:id="rId10"/>
    <p:sldId id="271" r:id="rId1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7514" userDrawn="1">
          <p15:clr>
            <a:srgbClr val="A4A3A4"/>
          </p15:clr>
        </p15:guide>
        <p15:guide id="3" pos="16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5FF91B-8F53-425B-4C33-218D9FA77229}" name="Racheli Shimshon" initials="RS" userId="S::rachels@hit.ac.il::859facfb-2bd9-4b15-9349-edb646a45d23" providerId="AD"/>
  <p188:author id="{EFDF87B8-5E31-71AC-AB70-6A32CB59F40B}" name="Zohar Fridman" initials="ZF" userId="S::zoharf@hit.ac.il::9dc6310d-422c-4857-8156-027baaa64af2" providerId="AD"/>
  <p188:author id="{7D7F65C8-29D1-E185-9497-CECF4BB37211}" name="Rony Levi" initials="RL" userId="S::ronylev@hit.ac.il::e420640f-87c4-412e-9765-f2beaaa38762" providerId="AD"/>
  <p188:author id="{234AE5D4-7785-DE52-82AB-2692E095D08D}" name="Eden Katz" initials="" userId="S::edenk@hit.ac.il::e62d4f7c-e284-467a-88db-03242c8844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E7"/>
    <a:srgbClr val="FDF9F9"/>
    <a:srgbClr val="F5E5E3"/>
    <a:srgbClr val="E6F4F4"/>
    <a:srgbClr val="56C3CC"/>
    <a:srgbClr val="075157"/>
    <a:srgbClr val="FDC83C"/>
    <a:srgbClr val="01545A"/>
    <a:srgbClr val="C1564B"/>
    <a:srgbClr val="FB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4DBE56-5D20-43BB-8FC0-9F8B8B6925AA}" v="133" dt="2026-07-27T10:43:07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709"/>
        <p:guide pos="7514"/>
        <p:guide pos="166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en Katz" userId="e62d4f7c-e284-467a-88db-03242c8844de" providerId="ADAL" clId="{1ED3B46E-2AD9-B64E-A7B5-80A2BC7D7CE3}"/>
    <pc:docChg chg="modSld">
      <pc:chgData name="Eden Katz" userId="e62d4f7c-e284-467a-88db-03242c8844de" providerId="ADAL" clId="{1ED3B46E-2AD9-B64E-A7B5-80A2BC7D7CE3}" dt="2026-07-22T08:56:58.635" v="260" actId="20577"/>
      <pc:docMkLst>
        <pc:docMk/>
      </pc:docMkLst>
      <pc:sldChg chg="modSp mod">
        <pc:chgData name="Eden Katz" userId="e62d4f7c-e284-467a-88db-03242c8844de" providerId="ADAL" clId="{1ED3B46E-2AD9-B64E-A7B5-80A2BC7D7CE3}" dt="2026-07-22T08:56:58.635" v="260" actId="20577"/>
        <pc:sldMkLst>
          <pc:docMk/>
          <pc:sldMk cId="1201874328" sldId="261"/>
        </pc:sldMkLst>
        <pc:spChg chg="mod">
          <ac:chgData name="Eden Katz" userId="e62d4f7c-e284-467a-88db-03242c8844de" providerId="ADAL" clId="{1ED3B46E-2AD9-B64E-A7B5-80A2BC7D7CE3}" dt="2026-07-22T08:56:58.635" v="260" actId="20577"/>
          <ac:spMkLst>
            <pc:docMk/>
            <pc:sldMk cId="1201874328" sldId="261"/>
            <ac:spMk id="7" creationId="{F50A3433-E5AC-849C-7C11-9C892EB24C27}"/>
          </ac:spMkLst>
        </pc:spChg>
      </pc:sldChg>
      <pc:sldChg chg="modSp mod">
        <pc:chgData name="Eden Katz" userId="e62d4f7c-e284-467a-88db-03242c8844de" providerId="ADAL" clId="{1ED3B46E-2AD9-B64E-A7B5-80A2BC7D7CE3}" dt="2026-07-22T08:54:27.614" v="259" actId="1076"/>
        <pc:sldMkLst>
          <pc:docMk/>
          <pc:sldMk cId="1344504050" sldId="269"/>
        </pc:sldMkLst>
        <pc:picChg chg="mod">
          <ac:chgData name="Eden Katz" userId="e62d4f7c-e284-467a-88db-03242c8844de" providerId="ADAL" clId="{1ED3B46E-2AD9-B64E-A7B5-80A2BC7D7CE3}" dt="2026-07-22T08:54:27.614" v="259" actId="1076"/>
          <ac:picMkLst>
            <pc:docMk/>
            <pc:sldMk cId="1344504050" sldId="269"/>
            <ac:picMk id="26" creationId="{CE96EFD0-7B73-D061-264C-F992555C6289}"/>
          </ac:picMkLst>
        </pc:picChg>
      </pc:sldChg>
    </pc:docChg>
  </pc:docChgLst>
  <pc:docChgLst>
    <pc:chgData name="Rony Levi" userId="e420640f-87c4-412e-9765-f2beaaa38762" providerId="ADAL" clId="{4EB4F4DF-F586-451A-8DAC-F77744CFC4EA}"/>
    <pc:docChg chg="undo custSel modSld">
      <pc:chgData name="Rony Levi" userId="e420640f-87c4-412e-9765-f2beaaa38762" providerId="ADAL" clId="{4EB4F4DF-F586-451A-8DAC-F77744CFC4EA}" dt="2026-07-26T09:57:45.978" v="200" actId="12788"/>
      <pc:docMkLst>
        <pc:docMk/>
      </pc:docMkLst>
      <pc:sldChg chg="modSp mod modNotesTx">
        <pc:chgData name="Rony Levi" userId="e420640f-87c4-412e-9765-f2beaaa38762" providerId="ADAL" clId="{4EB4F4DF-F586-451A-8DAC-F77744CFC4EA}" dt="2026-07-26T09:48:05.121" v="61" actId="6549"/>
        <pc:sldMkLst>
          <pc:docMk/>
          <pc:sldMk cId="587685028" sldId="259"/>
        </pc:sldMkLst>
        <pc:spChg chg="mod">
          <ac:chgData name="Rony Levi" userId="e420640f-87c4-412e-9765-f2beaaa38762" providerId="ADAL" clId="{4EB4F4DF-F586-451A-8DAC-F77744CFC4EA}" dt="2026-07-26T09:46:22.862" v="18" actId="20577"/>
          <ac:spMkLst>
            <pc:docMk/>
            <pc:sldMk cId="587685028" sldId="259"/>
            <ac:spMk id="3" creationId="{6C0FA60D-ECFE-5AA6-E2D7-E49AC09A9A29}"/>
          </ac:spMkLst>
        </pc:spChg>
        <pc:spChg chg="mod">
          <ac:chgData name="Rony Levi" userId="e420640f-87c4-412e-9765-f2beaaa38762" providerId="ADAL" clId="{4EB4F4DF-F586-451A-8DAC-F77744CFC4EA}" dt="2026-07-26T09:46:46.544" v="38" actId="6549"/>
          <ac:spMkLst>
            <pc:docMk/>
            <pc:sldMk cId="587685028" sldId="259"/>
            <ac:spMk id="7" creationId="{B574A4A9-8EC3-7F9E-F667-C06D102EAE5F}"/>
          </ac:spMkLst>
        </pc:spChg>
        <pc:spChg chg="mod">
          <ac:chgData name="Rony Levi" userId="e420640f-87c4-412e-9765-f2beaaa38762" providerId="ADAL" clId="{4EB4F4DF-F586-451A-8DAC-F77744CFC4EA}" dt="2026-07-26T09:47:23.292" v="46" actId="6549"/>
          <ac:spMkLst>
            <pc:docMk/>
            <pc:sldMk cId="587685028" sldId="259"/>
            <ac:spMk id="13" creationId="{0A1ECEFE-422E-0364-38D4-D60E5BE16291}"/>
          </ac:spMkLst>
        </pc:spChg>
      </pc:sldChg>
      <pc:sldChg chg="modNotesTx">
        <pc:chgData name="Rony Levi" userId="e420640f-87c4-412e-9765-f2beaaa38762" providerId="ADAL" clId="{4EB4F4DF-F586-451A-8DAC-F77744CFC4EA}" dt="2026-07-26T09:49:14.542" v="67" actId="20577"/>
        <pc:sldMkLst>
          <pc:docMk/>
          <pc:sldMk cId="1887424724" sldId="260"/>
        </pc:sldMkLst>
      </pc:sldChg>
      <pc:sldChg chg="modSp mod modNotesTx">
        <pc:chgData name="Rony Levi" userId="e420640f-87c4-412e-9765-f2beaaa38762" providerId="ADAL" clId="{4EB4F4DF-F586-451A-8DAC-F77744CFC4EA}" dt="2026-07-26T09:51:39.525" v="72" actId="20577"/>
        <pc:sldMkLst>
          <pc:docMk/>
          <pc:sldMk cId="1201874328" sldId="261"/>
        </pc:sldMkLst>
        <pc:spChg chg="mod">
          <ac:chgData name="Rony Levi" userId="e420640f-87c4-412e-9765-f2beaaa38762" providerId="ADAL" clId="{4EB4F4DF-F586-451A-8DAC-F77744CFC4EA}" dt="2026-07-26T09:51:17.627" v="71" actId="20578"/>
          <ac:spMkLst>
            <pc:docMk/>
            <pc:sldMk cId="1201874328" sldId="261"/>
            <ac:spMk id="7" creationId="{F50A3433-E5AC-849C-7C11-9C892EB24C27}"/>
          </ac:spMkLst>
        </pc:spChg>
      </pc:sldChg>
      <pc:sldChg chg="modSp mod">
        <pc:chgData name="Rony Levi" userId="e420640f-87c4-412e-9765-f2beaaa38762" providerId="ADAL" clId="{4EB4F4DF-F586-451A-8DAC-F77744CFC4EA}" dt="2026-07-26T09:52:49.438" v="99" actId="6549"/>
        <pc:sldMkLst>
          <pc:docMk/>
          <pc:sldMk cId="2311765977" sldId="262"/>
        </pc:sldMkLst>
        <pc:spChg chg="mod">
          <ac:chgData name="Rony Levi" userId="e420640f-87c4-412e-9765-f2beaaa38762" providerId="ADAL" clId="{4EB4F4DF-F586-451A-8DAC-F77744CFC4EA}" dt="2026-07-26T09:52:32.877" v="95" actId="20577"/>
          <ac:spMkLst>
            <pc:docMk/>
            <pc:sldMk cId="2311765977" sldId="262"/>
            <ac:spMk id="3" creationId="{312E30D9-9D0D-A683-B886-B194BBC51000}"/>
          </ac:spMkLst>
        </pc:spChg>
        <pc:spChg chg="mod">
          <ac:chgData name="Rony Levi" userId="e420640f-87c4-412e-9765-f2beaaa38762" providerId="ADAL" clId="{4EB4F4DF-F586-451A-8DAC-F77744CFC4EA}" dt="2026-07-26T09:52:49.438" v="99" actId="6549"/>
          <ac:spMkLst>
            <pc:docMk/>
            <pc:sldMk cId="2311765977" sldId="262"/>
            <ac:spMk id="7" creationId="{FA5041E5-D5D8-E707-9CED-575C2203E5F2}"/>
          </ac:spMkLst>
        </pc:spChg>
      </pc:sldChg>
      <pc:sldChg chg="modSp mod modNotesTx">
        <pc:chgData name="Rony Levi" userId="e420640f-87c4-412e-9765-f2beaaa38762" providerId="ADAL" clId="{4EB4F4DF-F586-451A-8DAC-F77744CFC4EA}" dt="2026-07-26T09:55:13.362" v="181" actId="6549"/>
        <pc:sldMkLst>
          <pc:docMk/>
          <pc:sldMk cId="411882527" sldId="263"/>
        </pc:sldMkLst>
        <pc:spChg chg="mod">
          <ac:chgData name="Rony Levi" userId="e420640f-87c4-412e-9765-f2beaaa38762" providerId="ADAL" clId="{4EB4F4DF-F586-451A-8DAC-F77744CFC4EA}" dt="2026-07-26T09:53:30.054" v="116" actId="20577"/>
          <ac:spMkLst>
            <pc:docMk/>
            <pc:sldMk cId="411882527" sldId="263"/>
            <ac:spMk id="3" creationId="{A6B38C4A-B458-1919-120D-2A021B27C67C}"/>
          </ac:spMkLst>
        </pc:spChg>
      </pc:sldChg>
      <pc:sldChg chg="modSp mod">
        <pc:chgData name="Rony Levi" userId="e420640f-87c4-412e-9765-f2beaaa38762" providerId="ADAL" clId="{4EB4F4DF-F586-451A-8DAC-F77744CFC4EA}" dt="2026-07-26T09:57:45.978" v="200" actId="12788"/>
        <pc:sldMkLst>
          <pc:docMk/>
          <pc:sldMk cId="1344504050" sldId="269"/>
        </pc:sldMkLst>
        <pc:spChg chg="mod">
          <ac:chgData name="Rony Levi" userId="e420640f-87c4-412e-9765-f2beaaa38762" providerId="ADAL" clId="{4EB4F4DF-F586-451A-8DAC-F77744CFC4EA}" dt="2026-07-26T09:57:45.978" v="200" actId="12788"/>
          <ac:spMkLst>
            <pc:docMk/>
            <pc:sldMk cId="1344504050" sldId="269"/>
            <ac:spMk id="8" creationId="{CA5F7336-9EB3-6164-9C71-9167D77BCAC9}"/>
          </ac:spMkLst>
        </pc:spChg>
      </pc:sldChg>
      <pc:sldChg chg="addSp delSp modSp mod">
        <pc:chgData name="Rony Levi" userId="e420640f-87c4-412e-9765-f2beaaa38762" providerId="ADAL" clId="{4EB4F4DF-F586-451A-8DAC-F77744CFC4EA}" dt="2026-07-26T09:56:37.484" v="187" actId="478"/>
        <pc:sldMkLst>
          <pc:docMk/>
          <pc:sldMk cId="171677735" sldId="270"/>
        </pc:sldMkLst>
        <pc:spChg chg="add mod">
          <ac:chgData name="Rony Levi" userId="e420640f-87c4-412e-9765-f2beaaa38762" providerId="ADAL" clId="{4EB4F4DF-F586-451A-8DAC-F77744CFC4EA}" dt="2026-07-26T09:56:29.825" v="183"/>
          <ac:spMkLst>
            <pc:docMk/>
            <pc:sldMk cId="171677735" sldId="270"/>
            <ac:spMk id="3" creationId="{F379F56C-DF56-8010-7E82-DA8431E9B0D7}"/>
          </ac:spMkLst>
        </pc:spChg>
        <pc:spChg chg="del mod">
          <ac:chgData name="Rony Levi" userId="e420640f-87c4-412e-9765-f2beaaa38762" providerId="ADAL" clId="{4EB4F4DF-F586-451A-8DAC-F77744CFC4EA}" dt="2026-07-26T09:56:37.484" v="187" actId="478"/>
          <ac:spMkLst>
            <pc:docMk/>
            <pc:sldMk cId="171677735" sldId="270"/>
            <ac:spMk id="27" creationId="{50F50420-21A2-D12B-AB00-326D04BAD338}"/>
          </ac:spMkLst>
        </pc:spChg>
      </pc:sldChg>
      <pc:sldChg chg="addSp delSp modSp mod">
        <pc:chgData name="Rony Levi" userId="e420640f-87c4-412e-9765-f2beaaa38762" providerId="ADAL" clId="{4EB4F4DF-F586-451A-8DAC-F77744CFC4EA}" dt="2026-07-26T09:56:34.938" v="186" actId="478"/>
        <pc:sldMkLst>
          <pc:docMk/>
          <pc:sldMk cId="2939765472" sldId="271"/>
        </pc:sldMkLst>
        <pc:spChg chg="add mod">
          <ac:chgData name="Rony Levi" userId="e420640f-87c4-412e-9765-f2beaaa38762" providerId="ADAL" clId="{4EB4F4DF-F586-451A-8DAC-F77744CFC4EA}" dt="2026-07-26T09:56:33.484" v="185"/>
          <ac:spMkLst>
            <pc:docMk/>
            <pc:sldMk cId="2939765472" sldId="271"/>
            <ac:spMk id="2" creationId="{6C139290-4CAA-F59C-0D7B-912382F7130E}"/>
          </ac:spMkLst>
        </pc:spChg>
        <pc:spChg chg="del mod">
          <ac:chgData name="Rony Levi" userId="e420640f-87c4-412e-9765-f2beaaa38762" providerId="ADAL" clId="{4EB4F4DF-F586-451A-8DAC-F77744CFC4EA}" dt="2026-07-26T09:56:34.938" v="186" actId="478"/>
          <ac:spMkLst>
            <pc:docMk/>
            <pc:sldMk cId="2939765472" sldId="271"/>
            <ac:spMk id="27" creationId="{74B9D2D1-2E4F-EED6-D4F6-2EC18D590133}"/>
          </ac:spMkLst>
        </pc:spChg>
      </pc:sldChg>
    </pc:docChg>
  </pc:docChgLst>
  <pc:docChgLst>
    <pc:chgData name="Rony Levi" userId="e420640f-87c4-412e-9765-f2beaaa38762" providerId="ADAL" clId="{133A4023-0DC3-4ECA-8E1F-1F5D23D50DA7}"/>
    <pc:docChg chg="custSel modSld">
      <pc:chgData name="Rony Levi" userId="e420640f-87c4-412e-9765-f2beaaa38762" providerId="ADAL" clId="{133A4023-0DC3-4ECA-8E1F-1F5D23D50DA7}" dt="2026-07-21T06:03:35.685" v="146" actId="113"/>
      <pc:docMkLst>
        <pc:docMk/>
      </pc:docMkLst>
      <pc:sldChg chg="modNotesTx">
        <pc:chgData name="Rony Levi" userId="e420640f-87c4-412e-9765-f2beaaa38762" providerId="ADAL" clId="{133A4023-0DC3-4ECA-8E1F-1F5D23D50DA7}" dt="2026-07-21T06:03:35.685" v="146" actId="113"/>
        <pc:sldMkLst>
          <pc:docMk/>
          <pc:sldMk cId="1131420255" sldId="256"/>
        </pc:sldMkLst>
      </pc:sldChg>
      <pc:sldChg chg="modSp mod">
        <pc:chgData name="Rony Levi" userId="e420640f-87c4-412e-9765-f2beaaa38762" providerId="ADAL" clId="{133A4023-0DC3-4ECA-8E1F-1F5D23D50DA7}" dt="2026-07-21T05:54:30.671" v="2" actId="20577"/>
        <pc:sldMkLst>
          <pc:docMk/>
          <pc:sldMk cId="1344504050" sldId="269"/>
        </pc:sldMkLst>
        <pc:spChg chg="mod">
          <ac:chgData name="Rony Levi" userId="e420640f-87c4-412e-9765-f2beaaa38762" providerId="ADAL" clId="{133A4023-0DC3-4ECA-8E1F-1F5D23D50DA7}" dt="2026-07-21T05:54:30.671" v="2" actId="20577"/>
          <ac:spMkLst>
            <pc:docMk/>
            <pc:sldMk cId="1344504050" sldId="269"/>
            <ac:spMk id="27" creationId="{B8538F6E-E3DD-9514-2AFF-41D5B8039C5B}"/>
          </ac:spMkLst>
        </pc:spChg>
      </pc:sldChg>
    </pc:docChg>
  </pc:docChgLst>
  <pc:docChgLst>
    <pc:chgData name="Zohar Fridman" userId="9dc6310d-422c-4857-8156-027baaa64af2" providerId="ADAL" clId="{5845C845-CBDC-4A7C-9920-1A1B2E2FF165}"/>
    <pc:docChg chg="undo custSel addSld delSld modSld sldOrd modMainMaster">
      <pc:chgData name="Zohar Fridman" userId="9dc6310d-422c-4857-8156-027baaa64af2" providerId="ADAL" clId="{5845C845-CBDC-4A7C-9920-1A1B2E2FF165}" dt="2026-07-27T10:43:07.381" v="1858" actId="20577"/>
      <pc:docMkLst>
        <pc:docMk/>
      </pc:docMkLst>
      <pc:sldChg chg="addSp delSp modSp mod setBg modCm">
        <pc:chgData name="Zohar Fridman" userId="9dc6310d-422c-4857-8156-027baaa64af2" providerId="ADAL" clId="{5845C845-CBDC-4A7C-9920-1A1B2E2FF165}" dt="2026-07-26T11:08:54.529" v="1748" actId="255"/>
        <pc:sldMkLst>
          <pc:docMk/>
          <pc:sldMk cId="1131420255" sldId="256"/>
        </pc:sldMkLst>
        <pc:spChg chg="mod">
          <ac:chgData name="Zohar Fridman" userId="9dc6310d-422c-4857-8156-027baaa64af2" providerId="ADAL" clId="{5845C845-CBDC-4A7C-9920-1A1B2E2FF165}" dt="2026-07-26T08:29:46.327" v="1737" actId="20577"/>
          <ac:spMkLst>
            <pc:docMk/>
            <pc:sldMk cId="1131420255" sldId="256"/>
            <ac:spMk id="2" creationId="{2506B3A2-C77A-8E36-6F58-054DAA9E22BA}"/>
          </ac:spMkLst>
        </pc:spChg>
        <pc:spChg chg="add mod">
          <ac:chgData name="Zohar Fridman" userId="9dc6310d-422c-4857-8156-027baaa64af2" providerId="ADAL" clId="{5845C845-CBDC-4A7C-9920-1A1B2E2FF165}" dt="2026-07-26T11:08:54.529" v="1748" actId="255"/>
          <ac:spMkLst>
            <pc:docMk/>
            <pc:sldMk cId="1131420255" sldId="256"/>
            <ac:spMk id="20" creationId="{6E262D04-FD8B-607F-0EBF-613B25BCC55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26T08:30:21.347" v="1738"/>
              <pc2:cmMkLst xmlns:pc2="http://schemas.microsoft.com/office/powerpoint/2019/9/main/command">
                <pc:docMk/>
                <pc:sldMk cId="1131420255" sldId="256"/>
                <pc2:cmMk id="{34385793-026B-574A-8983-32BF52EAD468}"/>
              </pc2:cmMkLst>
            </pc226:cmChg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26T08:30:21.347" v="1738"/>
              <pc2:cmMkLst xmlns:pc2="http://schemas.microsoft.com/office/powerpoint/2019/9/main/command">
                <pc:docMk/>
                <pc:sldMk cId="1131420255" sldId="256"/>
                <pc2:cmMk id="{32081FEF-8FA7-2843-B184-D758BA78E542}"/>
              </pc2:cmMkLst>
            </pc226:cmChg>
          </p:ext>
        </pc:extLst>
      </pc:sldChg>
      <pc:sldChg chg="addSp delSp modSp add mod modCm modNotesTx">
        <pc:chgData name="Zohar Fridman" userId="9dc6310d-422c-4857-8156-027baaa64af2" providerId="ADAL" clId="{5845C845-CBDC-4A7C-9920-1A1B2E2FF165}" dt="2026-07-27T10:43:07.381" v="1858" actId="20577"/>
        <pc:sldMkLst>
          <pc:docMk/>
          <pc:sldMk cId="587685028" sldId="259"/>
        </pc:sldMkLst>
        <pc:spChg chg="mod">
          <ac:chgData name="Zohar Fridman" userId="9dc6310d-422c-4857-8156-027baaa64af2" providerId="ADAL" clId="{5845C845-CBDC-4A7C-9920-1A1B2E2FF165}" dt="2026-07-22T10:38:04.617" v="1695" actId="20577"/>
          <ac:spMkLst>
            <pc:docMk/>
            <pc:sldMk cId="587685028" sldId="259"/>
            <ac:spMk id="2" creationId="{396B2B04-1204-34FC-5815-AE8253367262}"/>
          </ac:spMkLst>
        </pc:spChg>
        <pc:spChg chg="mod">
          <ac:chgData name="Zohar Fridman" userId="9dc6310d-422c-4857-8156-027baaa64af2" providerId="ADAL" clId="{5845C845-CBDC-4A7C-9920-1A1B2E2FF165}" dt="2026-07-26T11:09:47.277" v="1752" actId="207"/>
          <ac:spMkLst>
            <pc:docMk/>
            <pc:sldMk cId="587685028" sldId="259"/>
            <ac:spMk id="3" creationId="{6C0FA60D-ECFE-5AA6-E2D7-E49AC09A9A29}"/>
          </ac:spMkLst>
        </pc:spChg>
        <pc:spChg chg="add mod">
          <ac:chgData name="Zohar Fridman" userId="9dc6310d-422c-4857-8156-027baaa64af2" providerId="ADAL" clId="{5845C845-CBDC-4A7C-9920-1A1B2E2FF165}" dt="2026-07-26T11:10:06.610" v="1756" actId="207"/>
          <ac:spMkLst>
            <pc:docMk/>
            <pc:sldMk cId="587685028" sldId="259"/>
            <ac:spMk id="7" creationId="{B574A4A9-8EC3-7F9E-F667-C06D102EAE5F}"/>
          </ac:spMkLst>
        </pc:spChg>
        <pc:spChg chg="add mod ord">
          <ac:chgData name="Zohar Fridman" userId="9dc6310d-422c-4857-8156-027baaa64af2" providerId="ADAL" clId="{5845C845-CBDC-4A7C-9920-1A1B2E2FF165}" dt="2026-06-29T16:44:30.892" v="1246" actId="2711"/>
          <ac:spMkLst>
            <pc:docMk/>
            <pc:sldMk cId="587685028" sldId="259"/>
            <ac:spMk id="9" creationId="{2DFD080A-DEA2-5183-7E9E-15EB98200688}"/>
          </ac:spMkLst>
        </pc:spChg>
        <pc:spChg chg="mod">
          <ac:chgData name="Zohar Fridman" userId="9dc6310d-422c-4857-8156-027baaa64af2" providerId="ADAL" clId="{5845C845-CBDC-4A7C-9920-1A1B2E2FF165}" dt="2026-06-29T16:44:30.892" v="1246" actId="2711"/>
          <ac:spMkLst>
            <pc:docMk/>
            <pc:sldMk cId="587685028" sldId="259"/>
            <ac:spMk id="10" creationId="{BCED4883-603C-3EBB-BFA2-CABD20E4B741}"/>
          </ac:spMkLst>
        </pc:spChg>
        <pc:spChg chg="add mod">
          <ac:chgData name="Zohar Fridman" userId="9dc6310d-422c-4857-8156-027baaa64af2" providerId="ADAL" clId="{5845C845-CBDC-4A7C-9920-1A1B2E2FF165}" dt="2026-07-27T10:43:07.381" v="1858" actId="20577"/>
          <ac:spMkLst>
            <pc:docMk/>
            <pc:sldMk cId="587685028" sldId="259"/>
            <ac:spMk id="13" creationId="{0A1ECEFE-422E-0364-38D4-D60E5BE16291}"/>
          </ac:spMkLst>
        </pc:spChg>
        <pc:spChg chg="add mod ord">
          <ac:chgData name="Zohar Fridman" userId="9dc6310d-422c-4857-8156-027baaa64af2" providerId="ADAL" clId="{5845C845-CBDC-4A7C-9920-1A1B2E2FF165}" dt="2026-06-29T16:44:30.892" v="1246" actId="2711"/>
          <ac:spMkLst>
            <pc:docMk/>
            <pc:sldMk cId="587685028" sldId="259"/>
            <ac:spMk id="17" creationId="{EA1C63F3-294B-7083-B9D2-13514D8F8114}"/>
          </ac:spMkLst>
        </pc:spChg>
        <pc:grpChg chg="add mod">
          <ac:chgData name="Zohar Fridman" userId="9dc6310d-422c-4857-8156-027baaa64af2" providerId="ADAL" clId="{5845C845-CBDC-4A7C-9920-1A1B2E2FF165}" dt="2026-06-29T16:45:44.668" v="1253" actId="1076"/>
          <ac:grpSpMkLst>
            <pc:docMk/>
            <pc:sldMk cId="587685028" sldId="259"/>
            <ac:grpSpMk id="4" creationId="{C71334A5-3203-3E82-4ED3-347814336C33}"/>
          </ac:grpSpMkLst>
        </pc:grpChg>
        <pc:picChg chg="add mod">
          <ac:chgData name="Zohar Fridman" userId="9dc6310d-422c-4857-8156-027baaa64af2" providerId="ADAL" clId="{5845C845-CBDC-4A7C-9920-1A1B2E2FF165}" dt="2026-06-29T16:40:09.544" v="1195" actId="108"/>
          <ac:picMkLst>
            <pc:docMk/>
            <pc:sldMk cId="587685028" sldId="259"/>
            <ac:picMk id="5" creationId="{1CECE02C-052C-4782-25AE-251A61A4613F}"/>
          </ac:picMkLst>
        </pc:picChg>
        <pc:picChg chg="add mod">
          <ac:chgData name="Zohar Fridman" userId="9dc6310d-422c-4857-8156-027baaa64af2" providerId="ADAL" clId="{5845C845-CBDC-4A7C-9920-1A1B2E2FF165}" dt="2026-06-29T16:40:09.544" v="1195" actId="108"/>
          <ac:picMkLst>
            <pc:docMk/>
            <pc:sldMk cId="587685028" sldId="259"/>
            <ac:picMk id="8" creationId="{71BDD118-22EE-3472-C499-864361C8CAE7}"/>
          </ac:picMkLst>
        </pc:picChg>
        <pc:picChg chg="add mod">
          <ac:chgData name="Zohar Fridman" userId="9dc6310d-422c-4857-8156-027baaa64af2" providerId="ADAL" clId="{5845C845-CBDC-4A7C-9920-1A1B2E2FF165}" dt="2026-06-29T16:44:39.712" v="1248" actId="14100"/>
          <ac:picMkLst>
            <pc:docMk/>
            <pc:sldMk cId="587685028" sldId="259"/>
            <ac:picMk id="12" creationId="{19792005-ACB8-3730-DE05-D29F57F0FF8C}"/>
          </ac:picMkLst>
        </pc:picChg>
        <pc:picChg chg="add mod">
          <ac:chgData name="Zohar Fridman" userId="9dc6310d-422c-4857-8156-027baaa64af2" providerId="ADAL" clId="{5845C845-CBDC-4A7C-9920-1A1B2E2FF165}" dt="2026-06-29T16:40:11.871" v="1197" actId="108"/>
          <ac:picMkLst>
            <pc:docMk/>
            <pc:sldMk cId="587685028" sldId="259"/>
            <ac:picMk id="15" creationId="{81DFD43D-0A45-579A-5B75-F4D4BACB7B7E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22T10:38:50.374" v="1697" actId="20577"/>
              <pc2:cmMkLst xmlns:pc2="http://schemas.microsoft.com/office/powerpoint/2019/9/main/command">
                <pc:docMk/>
                <pc:sldMk cId="587685028" sldId="259"/>
                <pc2:cmMk id="{3377232B-4E81-C446-9738-26F8A75E56EF}"/>
              </pc2:cmMkLst>
            </pc226:cmChg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22T10:38:04.617" v="1695" actId="20577"/>
              <pc2:cmMkLst xmlns:pc2="http://schemas.microsoft.com/office/powerpoint/2019/9/main/command">
                <pc:docMk/>
                <pc:sldMk cId="587685028" sldId="259"/>
                <pc2:cmMk id="{DC091DA8-C1DD-6E46-9A2F-7F9B36CA9FBE}"/>
              </pc2:cmMkLst>
            </pc226:cmChg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12T06:52:28.265" v="1416" actId="20577"/>
              <pc2:cmMkLst xmlns:pc2="http://schemas.microsoft.com/office/powerpoint/2019/9/main/command">
                <pc:docMk/>
                <pc:sldMk cId="587685028" sldId="259"/>
                <pc2:cmMk id="{822187AD-C746-A648-BE0F-B5241EBDB7B6}"/>
              </pc2:cmMkLst>
            </pc226:cmChg>
          </p:ext>
        </pc:extLst>
      </pc:sldChg>
      <pc:sldChg chg="addSp delSp modSp add mod ord modCm modNotesTx">
        <pc:chgData name="Zohar Fridman" userId="9dc6310d-422c-4857-8156-027baaa64af2" providerId="ADAL" clId="{5845C845-CBDC-4A7C-9920-1A1B2E2FF165}" dt="2026-07-26T11:24:20.196" v="1837" actId="20577"/>
        <pc:sldMkLst>
          <pc:docMk/>
          <pc:sldMk cId="1887424724" sldId="260"/>
        </pc:sldMkLst>
        <pc:spChg chg="mod">
          <ac:chgData name="Zohar Fridman" userId="9dc6310d-422c-4857-8156-027baaa64af2" providerId="ADAL" clId="{5845C845-CBDC-4A7C-9920-1A1B2E2FF165}" dt="2026-06-29T16:44:04.605" v="1242" actId="2711"/>
          <ac:spMkLst>
            <pc:docMk/>
            <pc:sldMk cId="1887424724" sldId="260"/>
            <ac:spMk id="2" creationId="{3ABC6E38-222A-6975-13AB-C2589E2332F0}"/>
          </ac:spMkLst>
        </pc:spChg>
        <pc:spChg chg="mod">
          <ac:chgData name="Zohar Fridman" userId="9dc6310d-422c-4857-8156-027baaa64af2" providerId="ADAL" clId="{5845C845-CBDC-4A7C-9920-1A1B2E2FF165}" dt="2026-07-26T11:10:58.861" v="1777" actId="20577"/>
          <ac:spMkLst>
            <pc:docMk/>
            <pc:sldMk cId="1887424724" sldId="260"/>
            <ac:spMk id="3" creationId="{B9AA5370-FDCB-EB17-0A1C-9CFD8AF57577}"/>
          </ac:spMkLst>
        </pc:spChg>
        <pc:spChg chg="add mod">
          <ac:chgData name="Zohar Fridman" userId="9dc6310d-422c-4857-8156-027baaa64af2" providerId="ADAL" clId="{5845C845-CBDC-4A7C-9920-1A1B2E2FF165}" dt="2026-07-26T11:11:08.397" v="1780" actId="207"/>
          <ac:spMkLst>
            <pc:docMk/>
            <pc:sldMk cId="1887424724" sldId="260"/>
            <ac:spMk id="7" creationId="{6E74AACA-75F8-7C86-8EFF-67FDA6A0D5DF}"/>
          </ac:spMkLst>
        </pc:spChg>
        <pc:spChg chg="mod">
          <ac:chgData name="Zohar Fridman" userId="9dc6310d-422c-4857-8156-027baaa64af2" providerId="ADAL" clId="{5845C845-CBDC-4A7C-9920-1A1B2E2FF165}" dt="2026-06-29T16:44:04.605" v="1242" actId="2711"/>
          <ac:spMkLst>
            <pc:docMk/>
            <pc:sldMk cId="1887424724" sldId="260"/>
            <ac:spMk id="10" creationId="{E9329E49-11C5-D780-5AEA-5BD4B86B2FB0}"/>
          </ac:spMkLst>
        </pc:spChg>
        <pc:spChg chg="add mod ord">
          <ac:chgData name="Zohar Fridman" userId="9dc6310d-422c-4857-8156-027baaa64af2" providerId="ADAL" clId="{5845C845-CBDC-4A7C-9920-1A1B2E2FF165}" dt="2026-06-29T16:44:04.605" v="1242" actId="2711"/>
          <ac:spMkLst>
            <pc:docMk/>
            <pc:sldMk cId="1887424724" sldId="260"/>
            <ac:spMk id="18" creationId="{AEED8A1A-66A9-AFCE-6410-BD5A1D8D1162}"/>
          </ac:spMkLst>
        </pc:spChg>
        <pc:picChg chg="add mod">
          <ac:chgData name="Zohar Fridman" userId="9dc6310d-422c-4857-8156-027baaa64af2" providerId="ADAL" clId="{5845C845-CBDC-4A7C-9920-1A1B2E2FF165}" dt="2026-06-29T16:44:10.212" v="1243" actId="1076"/>
          <ac:picMkLst>
            <pc:docMk/>
            <pc:sldMk cId="1887424724" sldId="260"/>
            <ac:picMk id="5" creationId="{D7D79F6A-AD65-59D0-E99C-93D19A956B61}"/>
          </ac:picMkLst>
        </pc:picChg>
        <pc:picChg chg="add mod">
          <ac:chgData name="Zohar Fridman" userId="9dc6310d-422c-4857-8156-027baaa64af2" providerId="ADAL" clId="{5845C845-CBDC-4A7C-9920-1A1B2E2FF165}" dt="2026-07-05T08:36:18.450" v="1387" actId="14100"/>
          <ac:picMkLst>
            <pc:docMk/>
            <pc:sldMk cId="1887424724" sldId="260"/>
            <ac:picMk id="8" creationId="{5B803F55-62CD-A107-A3E3-1CAD2FCAAC57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12T06:51:22.151" v="1413" actId="20577"/>
              <pc2:cmMkLst xmlns:pc2="http://schemas.microsoft.com/office/powerpoint/2019/9/main/command">
                <pc:docMk/>
                <pc:sldMk cId="1887424724" sldId="260"/>
                <pc2:cmMk id="{20360AF2-F620-B14B-81F0-3D4F8D2E1B28}"/>
              </pc2:cmMkLst>
            </pc226:cmChg>
          </p:ext>
        </pc:extLst>
      </pc:sldChg>
      <pc:sldChg chg="modSp add mod modCm modNotesTx">
        <pc:chgData name="Zohar Fridman" userId="9dc6310d-422c-4857-8156-027baaa64af2" providerId="ADAL" clId="{5845C845-CBDC-4A7C-9920-1A1B2E2FF165}" dt="2026-07-26T11:13:39.373" v="1805" actId="20577"/>
        <pc:sldMkLst>
          <pc:docMk/>
          <pc:sldMk cId="1201874328" sldId="261"/>
        </pc:sldMkLst>
        <pc:spChg chg="mod">
          <ac:chgData name="Zohar Fridman" userId="9dc6310d-422c-4857-8156-027baaa64af2" providerId="ADAL" clId="{5845C845-CBDC-4A7C-9920-1A1B2E2FF165}" dt="2026-06-29T16:43:37.697" v="1237" actId="2711"/>
          <ac:spMkLst>
            <pc:docMk/>
            <pc:sldMk cId="1201874328" sldId="261"/>
            <ac:spMk id="2" creationId="{F221982E-50B1-A001-77CA-4ECAA1DC8436}"/>
          </ac:spMkLst>
        </pc:spChg>
        <pc:spChg chg="mod">
          <ac:chgData name="Zohar Fridman" userId="9dc6310d-422c-4857-8156-027baaa64af2" providerId="ADAL" clId="{5845C845-CBDC-4A7C-9920-1A1B2E2FF165}" dt="2026-07-26T11:12:00.122" v="1785" actId="207"/>
          <ac:spMkLst>
            <pc:docMk/>
            <pc:sldMk cId="1201874328" sldId="261"/>
            <ac:spMk id="3" creationId="{CBCC7C56-F427-C79A-C0F5-BB45A370A443}"/>
          </ac:spMkLst>
        </pc:spChg>
        <pc:spChg chg="mod">
          <ac:chgData name="Zohar Fridman" userId="9dc6310d-422c-4857-8156-027baaa64af2" providerId="ADAL" clId="{5845C845-CBDC-4A7C-9920-1A1B2E2FF165}" dt="2026-07-26T11:13:19.007" v="1803" actId="207"/>
          <ac:spMkLst>
            <pc:docMk/>
            <pc:sldMk cId="1201874328" sldId="261"/>
            <ac:spMk id="7" creationId="{F50A3433-E5AC-849C-7C11-9C892EB24C27}"/>
          </ac:spMkLst>
        </pc:spChg>
        <pc:spChg chg="mod">
          <ac:chgData name="Zohar Fridman" userId="9dc6310d-422c-4857-8156-027baaa64af2" providerId="ADAL" clId="{5845C845-CBDC-4A7C-9920-1A1B2E2FF165}" dt="2026-06-29T16:47:00.545" v="1257" actId="14100"/>
          <ac:spMkLst>
            <pc:docMk/>
            <pc:sldMk cId="1201874328" sldId="261"/>
            <ac:spMk id="10" creationId="{B52A5D8C-56D3-507B-075C-14F163C91A0C}"/>
          </ac:spMkLst>
        </pc:spChg>
        <pc:spChg chg="mod">
          <ac:chgData name="Zohar Fridman" userId="9dc6310d-422c-4857-8156-027baaa64af2" providerId="ADAL" clId="{5845C845-CBDC-4A7C-9920-1A1B2E2FF165}" dt="2026-06-29T16:47:28.807" v="1262" actId="14100"/>
          <ac:spMkLst>
            <pc:docMk/>
            <pc:sldMk cId="1201874328" sldId="261"/>
            <ac:spMk id="14" creationId="{76880229-F5F5-EBC6-3A82-51A126B1A98F}"/>
          </ac:spMkLst>
        </pc:spChg>
        <pc:spChg chg="mod">
          <ac:chgData name="Zohar Fridman" userId="9dc6310d-422c-4857-8156-027baaa64af2" providerId="ADAL" clId="{5845C845-CBDC-4A7C-9920-1A1B2E2FF165}" dt="2026-07-26T11:12:21.321" v="1789" actId="207"/>
          <ac:spMkLst>
            <pc:docMk/>
            <pc:sldMk cId="1201874328" sldId="261"/>
            <ac:spMk id="16" creationId="{E8D91ADA-E5B8-56B5-B340-8F1266E0971D}"/>
          </ac:spMkLst>
        </pc:spChg>
        <pc:spChg chg="mod">
          <ac:chgData name="Zohar Fridman" userId="9dc6310d-422c-4857-8156-027baaa64af2" providerId="ADAL" clId="{5845C845-CBDC-4A7C-9920-1A1B2E2FF165}" dt="2026-06-29T16:43:37.697" v="1237" actId="2711"/>
          <ac:spMkLst>
            <pc:docMk/>
            <pc:sldMk cId="1201874328" sldId="261"/>
            <ac:spMk id="18" creationId="{95EED535-994F-AE36-BD21-2279ADA92FBC}"/>
          </ac:spMkLst>
        </pc:spChg>
        <pc:picChg chg="mod">
          <ac:chgData name="Zohar Fridman" userId="9dc6310d-422c-4857-8156-027baaa64af2" providerId="ADAL" clId="{5845C845-CBDC-4A7C-9920-1A1B2E2FF165}" dt="2026-06-29T16:43:41.228" v="1238" actId="1076"/>
          <ac:picMkLst>
            <pc:docMk/>
            <pc:sldMk cId="1201874328" sldId="261"/>
            <ac:picMk id="5" creationId="{812EED1F-C678-80AB-2C46-5D959FAFF52D}"/>
          </ac:picMkLst>
        </pc:picChg>
        <pc:picChg chg="mod">
          <ac:chgData name="Zohar Fridman" userId="9dc6310d-422c-4857-8156-027baaa64af2" providerId="ADAL" clId="{5845C845-CBDC-4A7C-9920-1A1B2E2FF165}" dt="2026-06-29T16:43:44.014" v="1239" actId="1076"/>
          <ac:picMkLst>
            <pc:docMk/>
            <pc:sldMk cId="1201874328" sldId="261"/>
            <ac:picMk id="8" creationId="{D67E2723-4095-8DA7-9C7A-A2A223369B76}"/>
          </ac:picMkLst>
        </pc:picChg>
        <pc:picChg chg="mod">
          <ac:chgData name="Zohar Fridman" userId="9dc6310d-422c-4857-8156-027baaa64af2" providerId="ADAL" clId="{5845C845-CBDC-4A7C-9920-1A1B2E2FF165}" dt="2026-06-29T16:47:34.936" v="1263" actId="1076"/>
          <ac:picMkLst>
            <pc:docMk/>
            <pc:sldMk cId="1201874328" sldId="261"/>
            <ac:picMk id="11" creationId="{2B542570-A0B7-8473-5E7A-121A413CF6A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26T09:09:18.761" v="1744" actId="6549"/>
              <pc2:cmMkLst xmlns:pc2="http://schemas.microsoft.com/office/powerpoint/2019/9/main/command">
                <pc:docMk/>
                <pc:sldMk cId="1201874328" sldId="261"/>
                <pc2:cmMk id="{869654B7-D3DF-DA4E-8D86-9A1AC7938DAA}"/>
              </pc2:cmMkLst>
            </pc226:cmChg>
          </p:ext>
        </pc:extLst>
      </pc:sldChg>
      <pc:sldChg chg="delSp modSp add mod ord modNotesTx">
        <pc:chgData name="Zohar Fridman" userId="9dc6310d-422c-4857-8156-027baaa64af2" providerId="ADAL" clId="{5845C845-CBDC-4A7C-9920-1A1B2E2FF165}" dt="2026-07-26T11:27:42.007" v="1842" actId="20577"/>
        <pc:sldMkLst>
          <pc:docMk/>
          <pc:sldMk cId="2311765977" sldId="262"/>
        </pc:sldMkLst>
        <pc:spChg chg="mod">
          <ac:chgData name="Zohar Fridman" userId="9dc6310d-422c-4857-8156-027baaa64af2" providerId="ADAL" clId="{5845C845-CBDC-4A7C-9920-1A1B2E2FF165}" dt="2026-06-29T16:43:26.608" v="1236" actId="2711"/>
          <ac:spMkLst>
            <pc:docMk/>
            <pc:sldMk cId="2311765977" sldId="262"/>
            <ac:spMk id="2" creationId="{6D4AF429-6203-BFCF-A3CB-80E95FB57130}"/>
          </ac:spMkLst>
        </pc:spChg>
        <pc:spChg chg="mod">
          <ac:chgData name="Zohar Fridman" userId="9dc6310d-422c-4857-8156-027baaa64af2" providerId="ADAL" clId="{5845C845-CBDC-4A7C-9920-1A1B2E2FF165}" dt="2026-07-26T11:14:48.548" v="1817" actId="6549"/>
          <ac:spMkLst>
            <pc:docMk/>
            <pc:sldMk cId="2311765977" sldId="262"/>
            <ac:spMk id="3" creationId="{312E30D9-9D0D-A683-B886-B194BBC51000}"/>
          </ac:spMkLst>
        </pc:spChg>
        <pc:spChg chg="mod">
          <ac:chgData name="Zohar Fridman" userId="9dc6310d-422c-4857-8156-027baaa64af2" providerId="ADAL" clId="{5845C845-CBDC-4A7C-9920-1A1B2E2FF165}" dt="2026-07-26T11:15:09.490" v="1821" actId="207"/>
          <ac:spMkLst>
            <pc:docMk/>
            <pc:sldMk cId="2311765977" sldId="262"/>
            <ac:spMk id="7" creationId="{FA5041E5-D5D8-E707-9CED-575C2203E5F2}"/>
          </ac:spMkLst>
        </pc:spChg>
        <pc:spChg chg="mod">
          <ac:chgData name="Zohar Fridman" userId="9dc6310d-422c-4857-8156-027baaa64af2" providerId="ADAL" clId="{5845C845-CBDC-4A7C-9920-1A1B2E2FF165}" dt="2026-06-29T16:43:26.608" v="1236" actId="2711"/>
          <ac:spMkLst>
            <pc:docMk/>
            <pc:sldMk cId="2311765977" sldId="262"/>
            <ac:spMk id="10" creationId="{79B2D042-F016-2364-0189-BB173D832E6D}"/>
          </ac:spMkLst>
        </pc:spChg>
        <pc:spChg chg="mod">
          <ac:chgData name="Zohar Fridman" userId="9dc6310d-422c-4857-8156-027baaa64af2" providerId="ADAL" clId="{5845C845-CBDC-4A7C-9920-1A1B2E2FF165}" dt="2026-06-29T16:43:26.608" v="1236" actId="2711"/>
          <ac:spMkLst>
            <pc:docMk/>
            <pc:sldMk cId="2311765977" sldId="262"/>
            <ac:spMk id="18" creationId="{F1ACCEC7-26C6-E6F8-BEE7-B973B262D5AF}"/>
          </ac:spMkLst>
        </pc:spChg>
        <pc:picChg chg="mod">
          <ac:chgData name="Zohar Fridman" userId="9dc6310d-422c-4857-8156-027baaa64af2" providerId="ADAL" clId="{5845C845-CBDC-4A7C-9920-1A1B2E2FF165}" dt="2026-07-05T08:35:26.910" v="1380" actId="1076"/>
          <ac:picMkLst>
            <pc:docMk/>
            <pc:sldMk cId="2311765977" sldId="262"/>
            <ac:picMk id="5" creationId="{30D6DFD6-7C0C-443E-98E3-699F9937A974}"/>
          </ac:picMkLst>
        </pc:picChg>
        <pc:picChg chg="mod">
          <ac:chgData name="Zohar Fridman" userId="9dc6310d-422c-4857-8156-027baaa64af2" providerId="ADAL" clId="{5845C845-CBDC-4A7C-9920-1A1B2E2FF165}" dt="2026-07-05T08:35:20.819" v="1378" actId="1076"/>
          <ac:picMkLst>
            <pc:docMk/>
            <pc:sldMk cId="2311765977" sldId="262"/>
            <ac:picMk id="8" creationId="{1B3330C4-FAA7-ED1C-CB6A-7CAB8C2BB014}"/>
          </ac:picMkLst>
        </pc:picChg>
      </pc:sldChg>
      <pc:sldChg chg="addSp delSp modSp add mod ord modNotesTx">
        <pc:chgData name="Zohar Fridman" userId="9dc6310d-422c-4857-8156-027baaa64af2" providerId="ADAL" clId="{5845C845-CBDC-4A7C-9920-1A1B2E2FF165}" dt="2026-07-26T11:28:55.860" v="1847" actId="6549"/>
        <pc:sldMkLst>
          <pc:docMk/>
          <pc:sldMk cId="411882527" sldId="263"/>
        </pc:sldMkLst>
        <pc:spChg chg="mod">
          <ac:chgData name="Zohar Fridman" userId="9dc6310d-422c-4857-8156-027baaa64af2" providerId="ADAL" clId="{5845C845-CBDC-4A7C-9920-1A1B2E2FF165}" dt="2026-06-29T16:41:41.210" v="1219" actId="2711"/>
          <ac:spMkLst>
            <pc:docMk/>
            <pc:sldMk cId="411882527" sldId="263"/>
            <ac:spMk id="2" creationId="{7164862E-E327-15F1-D71F-1C4975F1335E}"/>
          </ac:spMkLst>
        </pc:spChg>
        <pc:spChg chg="mod">
          <ac:chgData name="Zohar Fridman" userId="9dc6310d-422c-4857-8156-027baaa64af2" providerId="ADAL" clId="{5845C845-CBDC-4A7C-9920-1A1B2E2FF165}" dt="2026-07-26T11:28:25.652" v="1845" actId="207"/>
          <ac:spMkLst>
            <pc:docMk/>
            <pc:sldMk cId="411882527" sldId="263"/>
            <ac:spMk id="3" creationId="{A6B38C4A-B458-1919-120D-2A021B27C67C}"/>
          </ac:spMkLst>
        </pc:spChg>
        <pc:spChg chg="mod">
          <ac:chgData name="Zohar Fridman" userId="9dc6310d-422c-4857-8156-027baaa64af2" providerId="ADAL" clId="{5845C845-CBDC-4A7C-9920-1A1B2E2FF165}" dt="2026-06-29T16:53:02.891" v="1354" actId="14100"/>
          <ac:spMkLst>
            <pc:docMk/>
            <pc:sldMk cId="411882527" sldId="263"/>
            <ac:spMk id="10" creationId="{BC7B4BF8-AB5A-FA71-D3C5-776281671C2E}"/>
          </ac:spMkLst>
        </pc:spChg>
        <pc:picChg chg="add del mod">
          <ac:chgData name="Zohar Fridman" userId="9dc6310d-422c-4857-8156-027baaa64af2" providerId="ADAL" clId="{5845C845-CBDC-4A7C-9920-1A1B2E2FF165}" dt="2026-06-29T16:42:39.036" v="1227" actId="1076"/>
          <ac:picMkLst>
            <pc:docMk/>
            <pc:sldMk cId="411882527" sldId="263"/>
            <ac:picMk id="7" creationId="{EF1C49C4-C71A-5245-5EBD-60A3077239D2}"/>
          </ac:picMkLst>
        </pc:picChg>
      </pc:sldChg>
      <pc:sldChg chg="modSp mod">
        <pc:chgData name="Zohar Fridman" userId="9dc6310d-422c-4857-8156-027baaa64af2" providerId="ADAL" clId="{5845C845-CBDC-4A7C-9920-1A1B2E2FF165}" dt="2026-07-26T11:11:35.983" v="1782" actId="20577"/>
        <pc:sldMkLst>
          <pc:docMk/>
          <pc:sldMk cId="2886913396" sldId="267"/>
        </pc:sldMkLst>
        <pc:spChg chg="mod">
          <ac:chgData name="Zohar Fridman" userId="9dc6310d-422c-4857-8156-027baaa64af2" providerId="ADAL" clId="{5845C845-CBDC-4A7C-9920-1A1B2E2FF165}" dt="2026-07-26T11:11:35.983" v="1782" actId="20577"/>
          <ac:spMkLst>
            <pc:docMk/>
            <pc:sldMk cId="2886913396" sldId="267"/>
            <ac:spMk id="16" creationId="{2E47C177-CF8C-1E34-E71D-947C3C4D167E}"/>
          </ac:spMkLst>
        </pc:spChg>
      </pc:sldChg>
      <pc:sldChg chg="del">
        <pc:chgData name="Zohar Fridman" userId="9dc6310d-422c-4857-8156-027baaa64af2" providerId="ADAL" clId="{5845C845-CBDC-4A7C-9920-1A1B2E2FF165}" dt="2026-07-26T09:10:15.767" v="1745" actId="47"/>
        <pc:sldMkLst>
          <pc:docMk/>
          <pc:sldMk cId="2538382940" sldId="268"/>
        </pc:sldMkLst>
      </pc:sldChg>
      <pc:sldChg chg="addSp delSp modSp mod modCm">
        <pc:chgData name="Zohar Fridman" userId="9dc6310d-422c-4857-8156-027baaa64af2" providerId="ADAL" clId="{5845C845-CBDC-4A7C-9920-1A1B2E2FF165}" dt="2026-07-27T10:42:17.103" v="1857" actId="20577"/>
        <pc:sldMkLst>
          <pc:docMk/>
          <pc:sldMk cId="1344504050" sldId="269"/>
        </pc:sldMkLst>
        <pc:spChg chg="mod">
          <ac:chgData name="Zohar Fridman" userId="9dc6310d-422c-4857-8156-027baaa64af2" providerId="ADAL" clId="{5845C845-CBDC-4A7C-9920-1A1B2E2FF165}" dt="2026-07-20T08:42:41.139" v="1517" actId="20577"/>
          <ac:spMkLst>
            <pc:docMk/>
            <pc:sldMk cId="1344504050" sldId="269"/>
            <ac:spMk id="2" creationId="{E8BAE773-D128-3D66-3815-6D258A13A23B}"/>
          </ac:spMkLst>
        </pc:spChg>
        <pc:spChg chg="mod">
          <ac:chgData name="Zohar Fridman" userId="9dc6310d-422c-4857-8156-027baaa64af2" providerId="ADAL" clId="{5845C845-CBDC-4A7C-9920-1A1B2E2FF165}" dt="2026-07-27T10:42:17.103" v="1857" actId="20577"/>
          <ac:spMkLst>
            <pc:docMk/>
            <pc:sldMk cId="1344504050" sldId="269"/>
            <ac:spMk id="6" creationId="{7B7824D7-1D46-7E41-CEED-C4CFFE7D893A}"/>
          </ac:spMkLst>
        </pc:spChg>
        <pc:spChg chg="mod">
          <ac:chgData name="Zohar Fridman" userId="9dc6310d-422c-4857-8156-027baaa64af2" providerId="ADAL" clId="{5845C845-CBDC-4A7C-9920-1A1B2E2FF165}" dt="2026-07-26T11:22:16.154" v="1828" actId="20577"/>
          <ac:spMkLst>
            <pc:docMk/>
            <pc:sldMk cId="1344504050" sldId="269"/>
            <ac:spMk id="7" creationId="{F15FE104-3A65-1539-55C6-A9119385405C}"/>
          </ac:spMkLst>
        </pc:spChg>
        <pc:spChg chg="mod">
          <ac:chgData name="Zohar Fridman" userId="9dc6310d-422c-4857-8156-027baaa64af2" providerId="ADAL" clId="{5845C845-CBDC-4A7C-9920-1A1B2E2FF165}" dt="2026-07-20T08:45:18.979" v="1625" actId="207"/>
          <ac:spMkLst>
            <pc:docMk/>
            <pc:sldMk cId="1344504050" sldId="269"/>
            <ac:spMk id="14" creationId="{F8298FB5-8656-E5A0-5FF6-4512FFB39709}"/>
          </ac:spMkLst>
        </pc:spChg>
        <pc:spChg chg="mod">
          <ac:chgData name="Zohar Fridman" userId="9dc6310d-422c-4857-8156-027baaa64af2" providerId="ADAL" clId="{5845C845-CBDC-4A7C-9920-1A1B2E2FF165}" dt="2026-07-20T11:24:45.712" v="1681" actId="207"/>
          <ac:spMkLst>
            <pc:docMk/>
            <pc:sldMk cId="1344504050" sldId="269"/>
            <ac:spMk id="27" creationId="{B8538F6E-E3DD-9514-2AFF-41D5B8039C5B}"/>
          </ac:spMkLst>
        </pc:spChg>
        <pc:picChg chg="mod">
          <ac:chgData name="Zohar Fridman" userId="9dc6310d-422c-4857-8156-027baaa64af2" providerId="ADAL" clId="{5845C845-CBDC-4A7C-9920-1A1B2E2FF165}" dt="2026-07-20T11:23:59.488" v="1673" actId="207"/>
          <ac:picMkLst>
            <pc:docMk/>
            <pc:sldMk cId="1344504050" sldId="269"/>
            <ac:picMk id="16" creationId="{84CBD1C9-33B4-A2DD-AE00-CA2DFC26B69A}"/>
          </ac:picMkLst>
        </pc:picChg>
        <pc:picChg chg="mod">
          <ac:chgData name="Zohar Fridman" userId="9dc6310d-422c-4857-8156-027baaa64af2" providerId="ADAL" clId="{5845C845-CBDC-4A7C-9920-1A1B2E2FF165}" dt="2026-07-26T11:09:15.803" v="1749" actId="1076"/>
          <ac:picMkLst>
            <pc:docMk/>
            <pc:sldMk cId="1344504050" sldId="269"/>
            <ac:picMk id="26" creationId="{CE96EFD0-7B73-D061-264C-F992555C6289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Zohar Fridman" userId="9dc6310d-422c-4857-8156-027baaa64af2" providerId="ADAL" clId="{5845C845-CBDC-4A7C-9920-1A1B2E2FF165}" dt="2026-07-22T10:37:29.677" v="1683" actId="20577"/>
              <pc2:cmMkLst xmlns:pc2="http://schemas.microsoft.com/office/powerpoint/2019/9/main/command">
                <pc:docMk/>
                <pc:sldMk cId="1344504050" sldId="269"/>
                <pc2:cmMk id="{BFD77760-0FCF-7B46-A936-06F9031034BE}"/>
              </pc2:cmMkLst>
            </pc226:cmChg>
          </p:ext>
        </pc:extLst>
      </pc:sldChg>
      <pc:sldChg chg="addSp delSp modSp add mod ord">
        <pc:chgData name="Zohar Fridman" userId="9dc6310d-422c-4857-8156-027baaa64af2" providerId="ADAL" clId="{5845C845-CBDC-4A7C-9920-1A1B2E2FF165}" dt="2026-07-26T11:16:14.287" v="1827" actId="6549"/>
        <pc:sldMkLst>
          <pc:docMk/>
          <pc:sldMk cId="171677735" sldId="270"/>
        </pc:sldMkLst>
        <pc:spChg chg="mod">
          <ac:chgData name="Zohar Fridman" userId="9dc6310d-422c-4857-8156-027baaa64af2" providerId="ADAL" clId="{5845C845-CBDC-4A7C-9920-1A1B2E2FF165}" dt="2026-07-14T12:32:45.618" v="1422"/>
          <ac:spMkLst>
            <pc:docMk/>
            <pc:sldMk cId="171677735" sldId="270"/>
            <ac:spMk id="2" creationId="{75EBE1FF-6C5B-6A96-389D-D2AB9D45A767}"/>
          </ac:spMkLst>
        </pc:spChg>
        <pc:spChg chg="add mod">
          <ac:chgData name="Zohar Fridman" userId="9dc6310d-422c-4857-8156-027baaa64af2" providerId="ADAL" clId="{5845C845-CBDC-4A7C-9920-1A1B2E2FF165}" dt="2026-07-14T12:33:13.595" v="1426"/>
          <ac:spMkLst>
            <pc:docMk/>
            <pc:sldMk cId="171677735" sldId="270"/>
            <ac:spMk id="5" creationId="{59CCD012-41B1-F7A2-C921-44C876277F62}"/>
          </ac:spMkLst>
        </pc:spChg>
        <pc:spChg chg="add mod">
          <ac:chgData name="Zohar Fridman" userId="9dc6310d-422c-4857-8156-027baaa64af2" providerId="ADAL" clId="{5845C845-CBDC-4A7C-9920-1A1B2E2FF165}" dt="2026-07-26T11:16:14.287" v="1827" actId="6549"/>
          <ac:spMkLst>
            <pc:docMk/>
            <pc:sldMk cId="171677735" sldId="270"/>
            <ac:spMk id="9" creationId="{4CF7F4E7-63F0-79F1-97E0-91214FB6AA6F}"/>
          </ac:spMkLst>
        </pc:spChg>
        <pc:picChg chg="add mod">
          <ac:chgData name="Zohar Fridman" userId="9dc6310d-422c-4857-8156-027baaa64af2" providerId="ADAL" clId="{5845C845-CBDC-4A7C-9920-1A1B2E2FF165}" dt="2026-07-14T12:33:13.595" v="1426"/>
          <ac:picMkLst>
            <pc:docMk/>
            <pc:sldMk cId="171677735" sldId="270"/>
            <ac:picMk id="10" creationId="{760B14B4-E597-AEAD-475B-462672BF6C76}"/>
          </ac:picMkLst>
        </pc:picChg>
      </pc:sldChg>
      <pc:sldChg chg="addSp delSp modSp add mod ord">
        <pc:chgData name="Zohar Fridman" userId="9dc6310d-422c-4857-8156-027baaa64af2" providerId="ADAL" clId="{5845C845-CBDC-4A7C-9920-1A1B2E2FF165}" dt="2026-07-20T08:52:07.239" v="1649"/>
        <pc:sldMkLst>
          <pc:docMk/>
          <pc:sldMk cId="2939765472" sldId="271"/>
        </pc:sldMkLst>
        <pc:spChg chg="add mod ord">
          <ac:chgData name="Zohar Fridman" userId="9dc6310d-422c-4857-8156-027baaa64af2" providerId="ADAL" clId="{5845C845-CBDC-4A7C-9920-1A1B2E2FF165}" dt="2026-07-20T06:51:59.493" v="1442" actId="167"/>
          <ac:spMkLst>
            <pc:docMk/>
            <pc:sldMk cId="2939765472" sldId="271"/>
            <ac:spMk id="6" creationId="{FE6FBCCA-DCCC-3949-4EC6-EDD9D583D6F1}"/>
          </ac:spMkLst>
        </pc:spChg>
        <pc:spChg chg="add mod">
          <ac:chgData name="Zohar Fridman" userId="9dc6310d-422c-4857-8156-027baaa64af2" providerId="ADAL" clId="{5845C845-CBDC-4A7C-9920-1A1B2E2FF165}" dt="2026-07-20T08:49:06.457" v="1645" actId="14100"/>
          <ac:spMkLst>
            <pc:docMk/>
            <pc:sldMk cId="2939765472" sldId="271"/>
            <ac:spMk id="7" creationId="{F05E9B0A-15C9-00CC-2A88-957BCC3A25FC}"/>
          </ac:spMkLst>
        </pc:spChg>
        <pc:spChg chg="add mod">
          <ac:chgData name="Zohar Fridman" userId="9dc6310d-422c-4857-8156-027baaa64af2" providerId="ADAL" clId="{5845C845-CBDC-4A7C-9920-1A1B2E2FF165}" dt="2026-07-20T06:49:39.509" v="1435"/>
          <ac:spMkLst>
            <pc:docMk/>
            <pc:sldMk cId="2939765472" sldId="271"/>
            <ac:spMk id="11" creationId="{BF7587EA-A8EC-6A50-C737-67ED663D8146}"/>
          </ac:spMkLst>
        </pc:spChg>
        <pc:picChg chg="add mod">
          <ac:chgData name="Zohar Fridman" userId="9dc6310d-422c-4857-8156-027baaa64af2" providerId="ADAL" clId="{5845C845-CBDC-4A7C-9920-1A1B2E2FF165}" dt="2026-07-20T06:50:21.525" v="1440" actId="14100"/>
          <ac:picMkLst>
            <pc:docMk/>
            <pc:sldMk cId="2939765472" sldId="271"/>
            <ac:picMk id="8" creationId="{9266B8F9-7D6F-7BDB-8BB8-D8302B8A6EFC}"/>
          </ac:picMkLst>
        </pc:picChg>
      </pc:sldChg>
      <pc:sldMasterChg chg="setBg modSldLayout">
        <pc:chgData name="Zohar Fridman" userId="9dc6310d-422c-4857-8156-027baaa64af2" providerId="ADAL" clId="{5845C845-CBDC-4A7C-9920-1A1B2E2FF165}" dt="2026-07-20T08:41:45.151" v="1508" actId="1035"/>
        <pc:sldMasterMkLst>
          <pc:docMk/>
          <pc:sldMasterMk cId="3888787646" sldId="2147483648"/>
        </pc:sldMasterMkLst>
        <pc:sldLayoutChg chg="addSp delSp modSp mod setBg">
          <pc:chgData name="Zohar Fridman" userId="9dc6310d-422c-4857-8156-027baaa64af2" providerId="ADAL" clId="{5845C845-CBDC-4A7C-9920-1A1B2E2FF165}" dt="2026-07-20T08:41:45.151" v="1508" actId="1035"/>
          <pc:sldLayoutMkLst>
            <pc:docMk/>
            <pc:sldMasterMk cId="3888787646" sldId="2147483648"/>
            <pc:sldLayoutMk cId="1227465319" sldId="2147483650"/>
          </pc:sldLayoutMkLst>
          <pc:spChg chg="add mod ord">
            <ac:chgData name="Zohar Fridman" userId="9dc6310d-422c-4857-8156-027baaa64af2" providerId="ADAL" clId="{5845C845-CBDC-4A7C-9920-1A1B2E2FF165}" dt="2026-07-20T08:41:45.151" v="1508" actId="1035"/>
            <ac:spMkLst>
              <pc:docMk/>
              <pc:sldMasterMk cId="3888787646" sldId="2147483648"/>
              <pc:sldLayoutMk cId="1227465319" sldId="2147483650"/>
              <ac:spMk id="10" creationId="{8021CE9E-AA19-8B1D-EC1A-AD44AB185776}"/>
            </ac:spMkLst>
          </pc:spChg>
          <pc:picChg chg="add mod ord">
            <ac:chgData name="Zohar Fridman" userId="9dc6310d-422c-4857-8156-027baaa64af2" providerId="ADAL" clId="{5845C845-CBDC-4A7C-9920-1A1B2E2FF165}" dt="2026-07-20T08:41:25.734" v="1499" actId="167"/>
            <ac:picMkLst>
              <pc:docMk/>
              <pc:sldMasterMk cId="3888787646" sldId="2147483648"/>
              <pc:sldLayoutMk cId="1227465319" sldId="2147483650"/>
              <ac:picMk id="7" creationId="{6ADFC63E-4D73-5BB5-6B0F-DE79F98EBE26}"/>
            </ac:picMkLst>
          </pc:picChg>
        </pc:sldLayoutChg>
        <pc:sldLayoutChg chg="addSp delSp modSp mod">
          <pc:chgData name="Zohar Fridman" userId="9dc6310d-422c-4857-8156-027baaa64af2" providerId="ADAL" clId="{5845C845-CBDC-4A7C-9920-1A1B2E2FF165}" dt="2026-07-20T08:38:43.232" v="1470" actId="478"/>
          <pc:sldLayoutMkLst>
            <pc:docMk/>
            <pc:sldMasterMk cId="3888787646" sldId="2147483648"/>
            <pc:sldLayoutMk cId="4160971973" sldId="2147483660"/>
          </pc:sldLayoutMkLst>
          <pc:spChg chg="mod">
            <ac:chgData name="Zohar Fridman" userId="9dc6310d-422c-4857-8156-027baaa64af2" providerId="ADAL" clId="{5845C845-CBDC-4A7C-9920-1A1B2E2FF165}" dt="2026-07-20T08:38:38.534" v="1469" actId="207"/>
            <ac:spMkLst>
              <pc:docMk/>
              <pc:sldMasterMk cId="3888787646" sldId="2147483648"/>
              <pc:sldLayoutMk cId="4160971973" sldId="2147483660"/>
              <ac:spMk id="2" creationId="{211D1215-E781-75D8-A8E8-97D78CB1D1C1}"/>
            </ac:spMkLst>
          </pc:spChg>
          <pc:spChg chg="mod">
            <ac:chgData name="Zohar Fridman" userId="9dc6310d-422c-4857-8156-027baaa64af2" providerId="ADAL" clId="{5845C845-CBDC-4A7C-9920-1A1B2E2FF165}" dt="2026-07-20T08:35:48.809" v="1452" actId="207"/>
            <ac:spMkLst>
              <pc:docMk/>
              <pc:sldMasterMk cId="3888787646" sldId="2147483648"/>
              <pc:sldLayoutMk cId="4160971973" sldId="2147483660"/>
              <ac:spMk id="10" creationId="{8021CE9E-AA19-8B1D-EC1A-AD44AB185776}"/>
            </ac:spMkLst>
          </pc:spChg>
          <pc:picChg chg="add mod">
            <ac:chgData name="Zohar Fridman" userId="9dc6310d-422c-4857-8156-027baaa64af2" providerId="ADAL" clId="{5845C845-CBDC-4A7C-9920-1A1B2E2FF165}" dt="2026-07-20T08:38:23.999" v="1468" actId="1076"/>
            <ac:picMkLst>
              <pc:docMk/>
              <pc:sldMasterMk cId="3888787646" sldId="2147483648"/>
              <pc:sldLayoutMk cId="4160971973" sldId="2147483660"/>
              <ac:picMk id="9" creationId="{D5FE39E5-BC54-EDAC-012E-D6F2C74AD457}"/>
            </ac:picMkLst>
          </pc:picChg>
        </pc:sldLayoutChg>
      </pc:sldMasterChg>
    </pc:docChg>
  </pc:docChgLst>
  <pc:docChgLst>
    <pc:chgData name="Racheli Shimshon" userId="859facfb-2bd9-4b15-9349-edb646a45d23" providerId="ADAL" clId="{94762887-7C77-4101-AAD8-AF2AF116BFF8}"/>
    <pc:docChg chg="undo custSel addSld delSld modSld sldOrd modMainMaster">
      <pc:chgData name="Racheli Shimshon" userId="859facfb-2bd9-4b15-9349-edb646a45d23" providerId="ADAL" clId="{94762887-7C77-4101-AAD8-AF2AF116BFF8}" dt="2026-07-14T11:16:54.542" v="578" actId="729"/>
      <pc:docMkLst>
        <pc:docMk/>
      </pc:docMkLst>
      <pc:sldChg chg="modSp ord">
        <pc:chgData name="Racheli Shimshon" userId="859facfb-2bd9-4b15-9349-edb646a45d23" providerId="ADAL" clId="{94762887-7C77-4101-AAD8-AF2AF116BFF8}" dt="2026-07-14T07:17:09.148" v="48"/>
        <pc:sldMkLst>
          <pc:docMk/>
          <pc:sldMk cId="1131420255" sldId="256"/>
        </pc:sldMkLst>
        <pc:spChg chg="mod">
          <ac:chgData name="Racheli Shimshon" userId="859facfb-2bd9-4b15-9349-edb646a45d23" providerId="ADAL" clId="{94762887-7C77-4101-AAD8-AF2AF116BFF8}" dt="2026-07-05T06:23:18.536" v="2"/>
          <ac:spMkLst>
            <pc:docMk/>
            <pc:sldMk cId="1131420255" sldId="256"/>
            <ac:spMk id="2" creationId="{2506B3A2-C77A-8E36-6F58-054DAA9E22BA}"/>
          </ac:spMkLst>
        </pc:spChg>
      </pc:sldChg>
      <pc:sldChg chg="ord">
        <pc:chgData name="Racheli Shimshon" userId="859facfb-2bd9-4b15-9349-edb646a45d23" providerId="ADAL" clId="{94762887-7C77-4101-AAD8-AF2AF116BFF8}" dt="2026-07-14T07:11:21.297" v="46"/>
        <pc:sldMkLst>
          <pc:docMk/>
          <pc:sldMk cId="587685028" sldId="259"/>
        </pc:sldMkLst>
      </pc:sldChg>
      <pc:sldChg chg="ord modNotesTx">
        <pc:chgData name="Racheli Shimshon" userId="859facfb-2bd9-4b15-9349-edb646a45d23" providerId="ADAL" clId="{94762887-7C77-4101-AAD8-AF2AF116BFF8}" dt="2026-07-14T07:19:26.459" v="50"/>
        <pc:sldMkLst>
          <pc:docMk/>
          <pc:sldMk cId="1887424724" sldId="260"/>
        </pc:sldMkLst>
      </pc:sldChg>
      <pc:sldChg chg="ord">
        <pc:chgData name="Racheli Shimshon" userId="859facfb-2bd9-4b15-9349-edb646a45d23" providerId="ADAL" clId="{94762887-7C77-4101-AAD8-AF2AF116BFF8}" dt="2026-07-14T07:19:29.066" v="52"/>
        <pc:sldMkLst>
          <pc:docMk/>
          <pc:sldMk cId="2886913396" sldId="267"/>
        </pc:sldMkLst>
      </pc:sldChg>
      <pc:sldChg chg="addSp delSp modSp new mod modShow">
        <pc:chgData name="Racheli Shimshon" userId="859facfb-2bd9-4b15-9349-edb646a45d23" providerId="ADAL" clId="{94762887-7C77-4101-AAD8-AF2AF116BFF8}" dt="2026-07-14T11:16:54.542" v="578" actId="729"/>
        <pc:sldMkLst>
          <pc:docMk/>
          <pc:sldMk cId="1344504050" sldId="269"/>
        </pc:sldMkLst>
        <pc:spChg chg="mod">
          <ac:chgData name="Racheli Shimshon" userId="859facfb-2bd9-4b15-9349-edb646a45d23" providerId="ADAL" clId="{94762887-7C77-4101-AAD8-AF2AF116BFF8}" dt="2026-07-14T11:07:03.039" v="477" actId="1076"/>
          <ac:spMkLst>
            <pc:docMk/>
            <pc:sldMk cId="1344504050" sldId="269"/>
            <ac:spMk id="2" creationId="{E8BAE773-D128-3D66-3815-6D258A13A23B}"/>
          </ac:spMkLst>
        </pc:spChg>
        <pc:spChg chg="add mod">
          <ac:chgData name="Racheli Shimshon" userId="859facfb-2bd9-4b15-9349-edb646a45d23" providerId="ADAL" clId="{94762887-7C77-4101-AAD8-AF2AF116BFF8}" dt="2026-07-14T11:16:39.032" v="577" actId="1036"/>
          <ac:spMkLst>
            <pc:docMk/>
            <pc:sldMk cId="1344504050" sldId="269"/>
            <ac:spMk id="6" creationId="{7B7824D7-1D46-7E41-CEED-C4CFFE7D893A}"/>
          </ac:spMkLst>
        </pc:spChg>
        <pc:spChg chg="add mod">
          <ac:chgData name="Racheli Shimshon" userId="859facfb-2bd9-4b15-9349-edb646a45d23" providerId="ADAL" clId="{94762887-7C77-4101-AAD8-AF2AF116BFF8}" dt="2026-07-14T11:11:27.540" v="518" actId="207"/>
          <ac:spMkLst>
            <pc:docMk/>
            <pc:sldMk cId="1344504050" sldId="269"/>
            <ac:spMk id="7" creationId="{F15FE104-3A65-1539-55C6-A9119385405C}"/>
          </ac:spMkLst>
        </pc:spChg>
        <pc:spChg chg="add mod">
          <ac:chgData name="Racheli Shimshon" userId="859facfb-2bd9-4b15-9349-edb646a45d23" providerId="ADAL" clId="{94762887-7C77-4101-AAD8-AF2AF116BFF8}" dt="2026-07-14T07:48:16.454" v="113"/>
          <ac:spMkLst>
            <pc:docMk/>
            <pc:sldMk cId="1344504050" sldId="269"/>
            <ac:spMk id="8" creationId="{CA5F7336-9EB3-6164-9C71-9167D77BCAC9}"/>
          </ac:spMkLst>
        </pc:spChg>
        <pc:spChg chg="add mod ord">
          <ac:chgData name="Racheli Shimshon" userId="859facfb-2bd9-4b15-9349-edb646a45d23" providerId="ADAL" clId="{94762887-7C77-4101-AAD8-AF2AF116BFF8}" dt="2026-07-14T11:10:33.694" v="508" actId="1076"/>
          <ac:spMkLst>
            <pc:docMk/>
            <pc:sldMk cId="1344504050" sldId="269"/>
            <ac:spMk id="14" creationId="{F8298FB5-8656-E5A0-5FF6-4512FFB39709}"/>
          </ac:spMkLst>
        </pc:spChg>
        <pc:spChg chg="add mod">
          <ac:chgData name="Racheli Shimshon" userId="859facfb-2bd9-4b15-9349-edb646a45d23" providerId="ADAL" clId="{94762887-7C77-4101-AAD8-AF2AF116BFF8}" dt="2026-07-14T11:16:28.048" v="562" actId="1076"/>
          <ac:spMkLst>
            <pc:docMk/>
            <pc:sldMk cId="1344504050" sldId="269"/>
            <ac:spMk id="27" creationId="{B8538F6E-E3DD-9514-2AFF-41D5B8039C5B}"/>
          </ac:spMkLst>
        </pc:spChg>
        <pc:picChg chg="add mod">
          <ac:chgData name="Racheli Shimshon" userId="859facfb-2bd9-4b15-9349-edb646a45d23" providerId="ADAL" clId="{94762887-7C77-4101-AAD8-AF2AF116BFF8}" dt="2026-07-14T11:07:06.810" v="478" actId="1076"/>
          <ac:picMkLst>
            <pc:docMk/>
            <pc:sldMk cId="1344504050" sldId="269"/>
            <ac:picMk id="16" creationId="{84CBD1C9-33B4-A2DD-AE00-CA2DFC26B69A}"/>
          </ac:picMkLst>
        </pc:picChg>
        <pc:picChg chg="add mod">
          <ac:chgData name="Racheli Shimshon" userId="859facfb-2bd9-4b15-9349-edb646a45d23" providerId="ADAL" clId="{94762887-7C77-4101-AAD8-AF2AF116BFF8}" dt="2026-07-14T11:12:06.807" v="521" actId="1076"/>
          <ac:picMkLst>
            <pc:docMk/>
            <pc:sldMk cId="1344504050" sldId="269"/>
            <ac:picMk id="26" creationId="{CE96EFD0-7B73-D061-264C-F992555C6289}"/>
          </ac:picMkLst>
        </pc:picChg>
      </pc:sldChg>
      <pc:sldMasterChg chg="addSldLayout modSldLayout">
        <pc:chgData name="Racheli Shimshon" userId="859facfb-2bd9-4b15-9349-edb646a45d23" providerId="ADAL" clId="{94762887-7C77-4101-AAD8-AF2AF116BFF8}" dt="2026-07-14T10:53:46.215" v="143" actId="207"/>
        <pc:sldMasterMkLst>
          <pc:docMk/>
          <pc:sldMasterMk cId="3888787646" sldId="2147483648"/>
        </pc:sldMasterMkLst>
        <pc:sldLayoutChg chg="addSp delSp modSp add mod modTransition setBg">
          <pc:chgData name="Racheli Shimshon" userId="859facfb-2bd9-4b15-9349-edb646a45d23" providerId="ADAL" clId="{94762887-7C77-4101-AAD8-AF2AF116BFF8}" dt="2026-07-14T10:53:46.215" v="143" actId="207"/>
          <pc:sldLayoutMkLst>
            <pc:docMk/>
            <pc:sldMasterMk cId="3888787646" sldId="2147483648"/>
            <pc:sldLayoutMk cId="4160971973" sldId="2147483660"/>
          </pc:sldLayoutMkLst>
          <pc:spChg chg="mod">
            <ac:chgData name="Racheli Shimshon" userId="859facfb-2bd9-4b15-9349-edb646a45d23" providerId="ADAL" clId="{94762887-7C77-4101-AAD8-AF2AF116BFF8}" dt="2026-07-14T10:53:46.215" v="143" actId="207"/>
            <ac:spMkLst>
              <pc:docMk/>
              <pc:sldMasterMk cId="3888787646" sldId="2147483648"/>
              <pc:sldLayoutMk cId="4160971973" sldId="2147483660"/>
              <ac:spMk id="2" creationId="{211D1215-E781-75D8-A8E8-97D78CB1D1C1}"/>
            </ac:spMkLst>
          </pc:spChg>
          <pc:spChg chg="mod">
            <ac:chgData name="Racheli Shimshon" userId="859facfb-2bd9-4b15-9349-edb646a45d23" providerId="ADAL" clId="{94762887-7C77-4101-AAD8-AF2AF116BFF8}" dt="2026-07-14T10:53:41.039" v="142" actId="207"/>
            <ac:spMkLst>
              <pc:docMk/>
              <pc:sldMasterMk cId="3888787646" sldId="2147483648"/>
              <pc:sldLayoutMk cId="4160971973" sldId="2147483660"/>
              <ac:spMk id="10" creationId="{8021CE9E-AA19-8B1D-EC1A-AD44AB185776}"/>
            </ac:spMkLst>
          </pc:spChg>
        </pc:sldLayoutChg>
      </pc:sldMasterChg>
    </pc:docChg>
  </pc:docChgLst>
  <pc:docChgLst>
    <pc:chgData name="Zohar Fridman" userId="9dc6310d-422c-4857-8156-027baaa64af2" providerId="ADAL" clId="{BCC076B5-FBC2-4639-8252-0B5CBCA0A7AC}"/>
    <pc:docChg chg="undo custSel addSld delSld modSld sldOrd">
      <pc:chgData name="Zohar Fridman" userId="9dc6310d-422c-4857-8156-027baaa64af2" providerId="ADAL" clId="{BCC076B5-FBC2-4639-8252-0B5CBCA0A7AC}" dt="2026-07-21T09:07:20.515" v="424" actId="47"/>
      <pc:docMkLst>
        <pc:docMk/>
      </pc:docMkLst>
      <pc:sldChg chg="modSp mod modShow">
        <pc:chgData name="Zohar Fridman" userId="9dc6310d-422c-4857-8156-027baaa64af2" providerId="ADAL" clId="{BCC076B5-FBC2-4639-8252-0B5CBCA0A7AC}" dt="2026-07-21T08:58:28.391" v="422" actId="729"/>
        <pc:sldMkLst>
          <pc:docMk/>
          <pc:sldMk cId="1131420255" sldId="256"/>
        </pc:sldMkLst>
        <pc:spChg chg="mod">
          <ac:chgData name="Zohar Fridman" userId="9dc6310d-422c-4857-8156-027baaa64af2" providerId="ADAL" clId="{BCC076B5-FBC2-4639-8252-0B5CBCA0A7AC}" dt="2026-07-07T10:13:06.285" v="234" actId="2711"/>
          <ac:spMkLst>
            <pc:docMk/>
            <pc:sldMk cId="1131420255" sldId="256"/>
            <ac:spMk id="2" creationId="{2506B3A2-C77A-8E36-6F58-054DAA9E22BA}"/>
          </ac:spMkLst>
        </pc:spChg>
        <pc:spChg chg="mod">
          <ac:chgData name="Zohar Fridman" userId="9dc6310d-422c-4857-8156-027baaa64af2" providerId="ADAL" clId="{BCC076B5-FBC2-4639-8252-0B5CBCA0A7AC}" dt="2026-07-07T10:13:06.285" v="234" actId="2711"/>
          <ac:spMkLst>
            <pc:docMk/>
            <pc:sldMk cId="1131420255" sldId="256"/>
            <ac:spMk id="20" creationId="{6E262D04-FD8B-607F-0EBF-613B25BCC554}"/>
          </ac:spMkLst>
        </pc:spChg>
      </pc:sldChg>
      <pc:sldChg chg="modSp mod">
        <pc:chgData name="Zohar Fridman" userId="9dc6310d-422c-4857-8156-027baaa64af2" providerId="ADAL" clId="{BCC076B5-FBC2-4639-8252-0B5CBCA0A7AC}" dt="2026-07-07T11:33:40.059" v="337" actId="12788"/>
        <pc:sldMkLst>
          <pc:docMk/>
          <pc:sldMk cId="587685028" sldId="259"/>
        </pc:sldMkLst>
        <pc:spChg chg="mod">
          <ac:chgData name="Zohar Fridman" userId="9dc6310d-422c-4857-8156-027baaa64af2" providerId="ADAL" clId="{BCC076B5-FBC2-4639-8252-0B5CBCA0A7AC}" dt="2026-07-07T07:57:57.729" v="197" actId="2711"/>
          <ac:spMkLst>
            <pc:docMk/>
            <pc:sldMk cId="587685028" sldId="259"/>
            <ac:spMk id="2" creationId="{396B2B04-1204-34FC-5815-AE8253367262}"/>
          </ac:spMkLst>
        </pc:spChg>
        <pc:spChg chg="mod">
          <ac:chgData name="Zohar Fridman" userId="9dc6310d-422c-4857-8156-027baaa64af2" providerId="ADAL" clId="{BCC076B5-FBC2-4639-8252-0B5CBCA0A7AC}" dt="2026-07-07T11:32:03.174" v="298" actId="1076"/>
          <ac:spMkLst>
            <pc:docMk/>
            <pc:sldMk cId="587685028" sldId="259"/>
            <ac:spMk id="3" creationId="{6C0FA60D-ECFE-5AA6-E2D7-E49AC09A9A29}"/>
          </ac:spMkLst>
        </pc:spChg>
        <pc:spChg chg="mod">
          <ac:chgData name="Zohar Fridman" userId="9dc6310d-422c-4857-8156-027baaa64af2" providerId="ADAL" clId="{BCC076B5-FBC2-4639-8252-0B5CBCA0A7AC}" dt="2026-07-07T11:32:03.174" v="298" actId="1076"/>
          <ac:spMkLst>
            <pc:docMk/>
            <pc:sldMk cId="587685028" sldId="259"/>
            <ac:spMk id="7" creationId="{B574A4A9-8EC3-7F9E-F667-C06D102EAE5F}"/>
          </ac:spMkLst>
        </pc:spChg>
        <pc:spChg chg="mod">
          <ac:chgData name="Zohar Fridman" userId="9dc6310d-422c-4857-8156-027baaa64af2" providerId="ADAL" clId="{BCC076B5-FBC2-4639-8252-0B5CBCA0A7AC}" dt="2026-07-07T11:29:23.597" v="278" actId="14100"/>
          <ac:spMkLst>
            <pc:docMk/>
            <pc:sldMk cId="587685028" sldId="259"/>
            <ac:spMk id="9" creationId="{2DFD080A-DEA2-5183-7E9E-15EB98200688}"/>
          </ac:spMkLst>
        </pc:spChg>
        <pc:spChg chg="mod">
          <ac:chgData name="Zohar Fridman" userId="9dc6310d-422c-4857-8156-027baaa64af2" providerId="ADAL" clId="{BCC076B5-FBC2-4639-8252-0B5CBCA0A7AC}" dt="2026-07-07T11:29:53.038" v="281" actId="14100"/>
          <ac:spMkLst>
            <pc:docMk/>
            <pc:sldMk cId="587685028" sldId="259"/>
            <ac:spMk id="10" creationId="{BCED4883-603C-3EBB-BFA2-CABD20E4B741}"/>
          </ac:spMkLst>
        </pc:spChg>
        <pc:spChg chg="mod">
          <ac:chgData name="Zohar Fridman" userId="9dc6310d-422c-4857-8156-027baaa64af2" providerId="ADAL" clId="{BCC076B5-FBC2-4639-8252-0B5CBCA0A7AC}" dt="2026-07-07T11:32:47.998" v="329" actId="1076"/>
          <ac:spMkLst>
            <pc:docMk/>
            <pc:sldMk cId="587685028" sldId="259"/>
            <ac:spMk id="13" creationId="{0A1ECEFE-422E-0364-38D4-D60E5BE16291}"/>
          </ac:spMkLst>
        </pc:spChg>
        <pc:spChg chg="mod">
          <ac:chgData name="Zohar Fridman" userId="9dc6310d-422c-4857-8156-027baaa64af2" providerId="ADAL" clId="{BCC076B5-FBC2-4639-8252-0B5CBCA0A7AC}" dt="2026-07-07T11:30:00.826" v="283" actId="14100"/>
          <ac:spMkLst>
            <pc:docMk/>
            <pc:sldMk cId="587685028" sldId="259"/>
            <ac:spMk id="17" creationId="{EA1C63F3-294B-7083-B9D2-13514D8F8114}"/>
          </ac:spMkLst>
        </pc:spChg>
        <pc:grpChg chg="mod">
          <ac:chgData name="Zohar Fridman" userId="9dc6310d-422c-4857-8156-027baaa64af2" providerId="ADAL" clId="{BCC076B5-FBC2-4639-8252-0B5CBCA0A7AC}" dt="2026-07-07T11:33:40.059" v="337" actId="12788"/>
          <ac:grpSpMkLst>
            <pc:docMk/>
            <pc:sldMk cId="587685028" sldId="259"/>
            <ac:grpSpMk id="4" creationId="{C71334A5-3203-3E82-4ED3-347814336C33}"/>
          </ac:grpSpMkLst>
        </pc:grpChg>
        <pc:picChg chg="mod ord">
          <ac:chgData name="Zohar Fridman" userId="9dc6310d-422c-4857-8156-027baaa64af2" providerId="ADAL" clId="{BCC076B5-FBC2-4639-8252-0B5CBCA0A7AC}" dt="2026-07-07T11:33:40.059" v="337" actId="12788"/>
          <ac:picMkLst>
            <pc:docMk/>
            <pc:sldMk cId="587685028" sldId="259"/>
            <ac:picMk id="12" creationId="{19792005-ACB8-3730-DE05-D29F57F0FF8C}"/>
          </ac:picMkLst>
        </pc:picChg>
        <pc:picChg chg="mod">
          <ac:chgData name="Zohar Fridman" userId="9dc6310d-422c-4857-8156-027baaa64af2" providerId="ADAL" clId="{BCC076B5-FBC2-4639-8252-0B5CBCA0A7AC}" dt="2026-07-07T11:33:23.769" v="336" actId="12789"/>
          <ac:picMkLst>
            <pc:docMk/>
            <pc:sldMk cId="587685028" sldId="259"/>
            <ac:picMk id="15" creationId="{81DFD43D-0A45-579A-5B75-F4D4BACB7B7E}"/>
          </ac:picMkLst>
        </pc:picChg>
      </pc:sldChg>
      <pc:sldChg chg="delSp modSp mod modNotesTx">
        <pc:chgData name="Zohar Fridman" userId="9dc6310d-422c-4857-8156-027baaa64af2" providerId="ADAL" clId="{BCC076B5-FBC2-4639-8252-0B5CBCA0A7AC}" dt="2026-07-07T11:34:17.779" v="346" actId="1038"/>
        <pc:sldMkLst>
          <pc:docMk/>
          <pc:sldMk cId="1887424724" sldId="260"/>
        </pc:sldMkLst>
        <pc:spChg chg="mod">
          <ac:chgData name="Zohar Fridman" userId="9dc6310d-422c-4857-8156-027baaa64af2" providerId="ADAL" clId="{BCC076B5-FBC2-4639-8252-0B5CBCA0A7AC}" dt="2026-07-07T07:58:07.508" v="198" actId="2711"/>
          <ac:spMkLst>
            <pc:docMk/>
            <pc:sldMk cId="1887424724" sldId="260"/>
            <ac:spMk id="2" creationId="{3ABC6E38-222A-6975-13AB-C2589E2332F0}"/>
          </ac:spMkLst>
        </pc:spChg>
        <pc:spChg chg="mod">
          <ac:chgData name="Zohar Fridman" userId="9dc6310d-422c-4857-8156-027baaa64af2" providerId="ADAL" clId="{BCC076B5-FBC2-4639-8252-0B5CBCA0A7AC}" dt="2026-07-07T07:58:07.508" v="198" actId="2711"/>
          <ac:spMkLst>
            <pc:docMk/>
            <pc:sldMk cId="1887424724" sldId="260"/>
            <ac:spMk id="3" creationId="{B9AA5370-FDCB-EB17-0A1C-9CFD8AF57577}"/>
          </ac:spMkLst>
        </pc:spChg>
        <pc:spChg chg="mod">
          <ac:chgData name="Zohar Fridman" userId="9dc6310d-422c-4857-8156-027baaa64af2" providerId="ADAL" clId="{BCC076B5-FBC2-4639-8252-0B5CBCA0A7AC}" dt="2026-07-07T11:34:03.192" v="340" actId="1076"/>
          <ac:spMkLst>
            <pc:docMk/>
            <pc:sldMk cId="1887424724" sldId="260"/>
            <ac:spMk id="7" creationId="{6E74AACA-75F8-7C86-8EFF-67FDA6A0D5DF}"/>
          </ac:spMkLst>
        </pc:spChg>
        <pc:spChg chg="mod">
          <ac:chgData name="Zohar Fridman" userId="9dc6310d-422c-4857-8156-027baaa64af2" providerId="ADAL" clId="{BCC076B5-FBC2-4639-8252-0B5CBCA0A7AC}" dt="2026-07-07T11:33:51.896" v="338" actId="14100"/>
          <ac:spMkLst>
            <pc:docMk/>
            <pc:sldMk cId="1887424724" sldId="260"/>
            <ac:spMk id="10" creationId="{E9329E49-11C5-D780-5AEA-5BD4B86B2FB0}"/>
          </ac:spMkLst>
        </pc:spChg>
        <pc:spChg chg="mod">
          <ac:chgData name="Zohar Fridman" userId="9dc6310d-422c-4857-8156-027baaa64af2" providerId="ADAL" clId="{BCC076B5-FBC2-4639-8252-0B5CBCA0A7AC}" dt="2026-07-07T11:33:55.632" v="339" actId="14100"/>
          <ac:spMkLst>
            <pc:docMk/>
            <pc:sldMk cId="1887424724" sldId="260"/>
            <ac:spMk id="18" creationId="{AEED8A1A-66A9-AFCE-6410-BD5A1D8D1162}"/>
          </ac:spMkLst>
        </pc:spChg>
        <pc:picChg chg="mod">
          <ac:chgData name="Zohar Fridman" userId="9dc6310d-422c-4857-8156-027baaa64af2" providerId="ADAL" clId="{BCC076B5-FBC2-4639-8252-0B5CBCA0A7AC}" dt="2026-07-07T11:34:17.779" v="346" actId="1038"/>
          <ac:picMkLst>
            <pc:docMk/>
            <pc:sldMk cId="1887424724" sldId="260"/>
            <ac:picMk id="5" creationId="{D7D79F6A-AD65-59D0-E99C-93D19A956B61}"/>
          </ac:picMkLst>
        </pc:picChg>
        <pc:picChg chg="mod">
          <ac:chgData name="Zohar Fridman" userId="9dc6310d-422c-4857-8156-027baaa64af2" providerId="ADAL" clId="{BCC076B5-FBC2-4639-8252-0B5CBCA0A7AC}" dt="2026-07-07T11:34:08.302" v="341" actId="1076"/>
          <ac:picMkLst>
            <pc:docMk/>
            <pc:sldMk cId="1887424724" sldId="260"/>
            <ac:picMk id="8" creationId="{5B803F55-62CD-A107-A3E3-1CAD2FCAAC57}"/>
          </ac:picMkLst>
        </pc:picChg>
      </pc:sldChg>
      <pc:sldChg chg="modSp mod modNotesTx">
        <pc:chgData name="Zohar Fridman" userId="9dc6310d-422c-4857-8156-027baaa64af2" providerId="ADAL" clId="{BCC076B5-FBC2-4639-8252-0B5CBCA0A7AC}" dt="2026-07-07T11:35:43.621" v="363" actId="6549"/>
        <pc:sldMkLst>
          <pc:docMk/>
          <pc:sldMk cId="1201874328" sldId="261"/>
        </pc:sldMkLst>
        <pc:spChg chg="mod">
          <ac:chgData name="Zohar Fridman" userId="9dc6310d-422c-4857-8156-027baaa64af2" providerId="ADAL" clId="{BCC076B5-FBC2-4639-8252-0B5CBCA0A7AC}" dt="2026-07-07T07:58:24.148" v="200" actId="2711"/>
          <ac:spMkLst>
            <pc:docMk/>
            <pc:sldMk cId="1201874328" sldId="261"/>
            <ac:spMk id="2" creationId="{F221982E-50B1-A001-77CA-4ECAA1DC8436}"/>
          </ac:spMkLst>
        </pc:spChg>
        <pc:spChg chg="mod">
          <ac:chgData name="Zohar Fridman" userId="9dc6310d-422c-4857-8156-027baaa64af2" providerId="ADAL" clId="{BCC076B5-FBC2-4639-8252-0B5CBCA0A7AC}" dt="2026-07-07T11:27:33.864" v="270" actId="948"/>
          <ac:spMkLst>
            <pc:docMk/>
            <pc:sldMk cId="1201874328" sldId="261"/>
            <ac:spMk id="3" creationId="{CBCC7C56-F427-C79A-C0F5-BB45A370A443}"/>
          </ac:spMkLst>
        </pc:spChg>
        <pc:spChg chg="mod">
          <ac:chgData name="Zohar Fridman" userId="9dc6310d-422c-4857-8156-027baaa64af2" providerId="ADAL" clId="{BCC076B5-FBC2-4639-8252-0B5CBCA0A7AC}" dt="2026-07-07T11:35:43.621" v="363" actId="6549"/>
          <ac:spMkLst>
            <pc:docMk/>
            <pc:sldMk cId="1201874328" sldId="261"/>
            <ac:spMk id="7" creationId="{F50A3433-E5AC-849C-7C11-9C892EB24C27}"/>
          </ac:spMkLst>
        </pc:spChg>
        <pc:spChg chg="mod">
          <ac:chgData name="Zohar Fridman" userId="9dc6310d-422c-4857-8156-027baaa64af2" providerId="ADAL" clId="{BCC076B5-FBC2-4639-8252-0B5CBCA0A7AC}" dt="2026-07-07T11:35:16.209" v="358" actId="14100"/>
          <ac:spMkLst>
            <pc:docMk/>
            <pc:sldMk cId="1201874328" sldId="261"/>
            <ac:spMk id="10" creationId="{B52A5D8C-56D3-507B-075C-14F163C91A0C}"/>
          </ac:spMkLst>
        </pc:spChg>
        <pc:spChg chg="mod">
          <ac:chgData name="Zohar Fridman" userId="9dc6310d-422c-4857-8156-027baaa64af2" providerId="ADAL" clId="{BCC076B5-FBC2-4639-8252-0B5CBCA0A7AC}" dt="2026-07-07T11:35:16.209" v="358" actId="14100"/>
          <ac:spMkLst>
            <pc:docMk/>
            <pc:sldMk cId="1201874328" sldId="261"/>
            <ac:spMk id="14" creationId="{76880229-F5F5-EBC6-3A82-51A126B1A98F}"/>
          </ac:spMkLst>
        </pc:spChg>
        <pc:spChg chg="mod">
          <ac:chgData name="Zohar Fridman" userId="9dc6310d-422c-4857-8156-027baaa64af2" providerId="ADAL" clId="{BCC076B5-FBC2-4639-8252-0B5CBCA0A7AC}" dt="2026-07-07T11:27:42.971" v="271" actId="948"/>
          <ac:spMkLst>
            <pc:docMk/>
            <pc:sldMk cId="1201874328" sldId="261"/>
            <ac:spMk id="16" creationId="{E8D91ADA-E5B8-56B5-B340-8F1266E0971D}"/>
          </ac:spMkLst>
        </pc:spChg>
        <pc:spChg chg="mod">
          <ac:chgData name="Zohar Fridman" userId="9dc6310d-422c-4857-8156-027baaa64af2" providerId="ADAL" clId="{BCC076B5-FBC2-4639-8252-0B5CBCA0A7AC}" dt="2026-07-07T11:35:32.489" v="360" actId="14100"/>
          <ac:spMkLst>
            <pc:docMk/>
            <pc:sldMk cId="1201874328" sldId="261"/>
            <ac:spMk id="18" creationId="{95EED535-994F-AE36-BD21-2279ADA92FBC}"/>
          </ac:spMkLst>
        </pc:spChg>
        <pc:picChg chg="mod">
          <ac:chgData name="Zohar Fridman" userId="9dc6310d-422c-4857-8156-027baaa64af2" providerId="ADAL" clId="{BCC076B5-FBC2-4639-8252-0B5CBCA0A7AC}" dt="2026-07-07T11:35:25.574" v="359" actId="1076"/>
          <ac:picMkLst>
            <pc:docMk/>
            <pc:sldMk cId="1201874328" sldId="261"/>
            <ac:picMk id="5" creationId="{812EED1F-C678-80AB-2C46-5D959FAFF52D}"/>
          </ac:picMkLst>
        </pc:picChg>
        <pc:picChg chg="mod">
          <ac:chgData name="Zohar Fridman" userId="9dc6310d-422c-4857-8156-027baaa64af2" providerId="ADAL" clId="{BCC076B5-FBC2-4639-8252-0B5CBCA0A7AC}" dt="2026-07-07T11:35:41.459" v="362" actId="1076"/>
          <ac:picMkLst>
            <pc:docMk/>
            <pc:sldMk cId="1201874328" sldId="261"/>
            <ac:picMk id="8" creationId="{D67E2723-4095-8DA7-9C7A-A2A223369B76}"/>
          </ac:picMkLst>
        </pc:picChg>
        <pc:picChg chg="mod">
          <ac:chgData name="Zohar Fridman" userId="9dc6310d-422c-4857-8156-027baaa64af2" providerId="ADAL" clId="{BCC076B5-FBC2-4639-8252-0B5CBCA0A7AC}" dt="2026-07-07T11:35:25.574" v="359" actId="1076"/>
          <ac:picMkLst>
            <pc:docMk/>
            <pc:sldMk cId="1201874328" sldId="261"/>
            <ac:picMk id="11" creationId="{2B542570-A0B7-8473-5E7A-121A413CF6AF}"/>
          </ac:picMkLst>
        </pc:picChg>
      </pc:sldChg>
      <pc:sldChg chg="modSp mod">
        <pc:chgData name="Zohar Fridman" userId="9dc6310d-422c-4857-8156-027baaa64af2" providerId="ADAL" clId="{BCC076B5-FBC2-4639-8252-0B5CBCA0A7AC}" dt="2026-07-07T11:36:54.308" v="377" actId="1076"/>
        <pc:sldMkLst>
          <pc:docMk/>
          <pc:sldMk cId="2311765977" sldId="262"/>
        </pc:sldMkLst>
        <pc:spChg chg="mod">
          <ac:chgData name="Zohar Fridman" userId="9dc6310d-422c-4857-8156-027baaa64af2" providerId="ADAL" clId="{BCC076B5-FBC2-4639-8252-0B5CBCA0A7AC}" dt="2026-07-07T07:58:33.594" v="201" actId="2711"/>
          <ac:spMkLst>
            <pc:docMk/>
            <pc:sldMk cId="2311765977" sldId="262"/>
            <ac:spMk id="2" creationId="{6D4AF429-6203-BFCF-A3CB-80E95FB57130}"/>
          </ac:spMkLst>
        </pc:spChg>
        <pc:spChg chg="mod">
          <ac:chgData name="Zohar Fridman" userId="9dc6310d-422c-4857-8156-027baaa64af2" providerId="ADAL" clId="{BCC076B5-FBC2-4639-8252-0B5CBCA0A7AC}" dt="2026-07-07T11:36:48.609" v="376" actId="1038"/>
          <ac:spMkLst>
            <pc:docMk/>
            <pc:sldMk cId="2311765977" sldId="262"/>
            <ac:spMk id="3" creationId="{312E30D9-9D0D-A683-B886-B194BBC51000}"/>
          </ac:spMkLst>
        </pc:spChg>
        <pc:spChg chg="mod">
          <ac:chgData name="Zohar Fridman" userId="9dc6310d-422c-4857-8156-027baaa64af2" providerId="ADAL" clId="{BCC076B5-FBC2-4639-8252-0B5CBCA0A7AC}" dt="2026-07-07T11:36:26.283" v="368" actId="1076"/>
          <ac:spMkLst>
            <pc:docMk/>
            <pc:sldMk cId="2311765977" sldId="262"/>
            <ac:spMk id="7" creationId="{FA5041E5-D5D8-E707-9CED-575C2203E5F2}"/>
          </ac:spMkLst>
        </pc:spChg>
        <pc:spChg chg="mod">
          <ac:chgData name="Zohar Fridman" userId="9dc6310d-422c-4857-8156-027baaa64af2" providerId="ADAL" clId="{BCC076B5-FBC2-4639-8252-0B5CBCA0A7AC}" dt="2026-07-07T11:36:08.323" v="364" actId="14100"/>
          <ac:spMkLst>
            <pc:docMk/>
            <pc:sldMk cId="2311765977" sldId="262"/>
            <ac:spMk id="10" creationId="{79B2D042-F016-2364-0189-BB173D832E6D}"/>
          </ac:spMkLst>
        </pc:spChg>
        <pc:spChg chg="mod">
          <ac:chgData name="Zohar Fridman" userId="9dc6310d-422c-4857-8156-027baaa64af2" providerId="ADAL" clId="{BCC076B5-FBC2-4639-8252-0B5CBCA0A7AC}" dt="2026-07-07T11:36:11.874" v="365" actId="14100"/>
          <ac:spMkLst>
            <pc:docMk/>
            <pc:sldMk cId="2311765977" sldId="262"/>
            <ac:spMk id="18" creationId="{F1ACCEC7-26C6-E6F8-BEE7-B973B262D5AF}"/>
          </ac:spMkLst>
        </pc:spChg>
        <pc:picChg chg="mod">
          <ac:chgData name="Zohar Fridman" userId="9dc6310d-422c-4857-8156-027baaa64af2" providerId="ADAL" clId="{BCC076B5-FBC2-4639-8252-0B5CBCA0A7AC}" dt="2026-07-07T11:36:54.308" v="377" actId="1076"/>
          <ac:picMkLst>
            <pc:docMk/>
            <pc:sldMk cId="2311765977" sldId="262"/>
            <ac:picMk id="5" creationId="{30D6DFD6-7C0C-443E-98E3-699F9937A974}"/>
          </ac:picMkLst>
        </pc:picChg>
        <pc:picChg chg="mod">
          <ac:chgData name="Zohar Fridman" userId="9dc6310d-422c-4857-8156-027baaa64af2" providerId="ADAL" clId="{BCC076B5-FBC2-4639-8252-0B5CBCA0A7AC}" dt="2026-07-07T11:36:37.788" v="369" actId="1076"/>
          <ac:picMkLst>
            <pc:docMk/>
            <pc:sldMk cId="2311765977" sldId="262"/>
            <ac:picMk id="8" creationId="{1B3330C4-FAA7-ED1C-CB6A-7CAB8C2BB014}"/>
          </ac:picMkLst>
        </pc:picChg>
      </pc:sldChg>
      <pc:sldChg chg="modSp mod">
        <pc:chgData name="Zohar Fridman" userId="9dc6310d-422c-4857-8156-027baaa64af2" providerId="ADAL" clId="{BCC076B5-FBC2-4639-8252-0B5CBCA0A7AC}" dt="2026-07-07T11:38:23.164" v="395" actId="1037"/>
        <pc:sldMkLst>
          <pc:docMk/>
          <pc:sldMk cId="411882527" sldId="263"/>
        </pc:sldMkLst>
        <pc:spChg chg="mod">
          <ac:chgData name="Zohar Fridman" userId="9dc6310d-422c-4857-8156-027baaa64af2" providerId="ADAL" clId="{BCC076B5-FBC2-4639-8252-0B5CBCA0A7AC}" dt="2026-07-07T07:58:49.486" v="204" actId="2711"/>
          <ac:spMkLst>
            <pc:docMk/>
            <pc:sldMk cId="411882527" sldId="263"/>
            <ac:spMk id="2" creationId="{7164862E-E327-15F1-D71F-1C4975F1335E}"/>
          </ac:spMkLst>
        </pc:spChg>
        <pc:spChg chg="mod">
          <ac:chgData name="Zohar Fridman" userId="9dc6310d-422c-4857-8156-027baaa64af2" providerId="ADAL" clId="{BCC076B5-FBC2-4639-8252-0B5CBCA0A7AC}" dt="2026-07-07T11:38:23.164" v="395" actId="1037"/>
          <ac:spMkLst>
            <pc:docMk/>
            <pc:sldMk cId="411882527" sldId="263"/>
            <ac:spMk id="3" creationId="{A6B38C4A-B458-1919-120D-2A021B27C67C}"/>
          </ac:spMkLst>
        </pc:spChg>
        <pc:spChg chg="mod">
          <ac:chgData name="Zohar Fridman" userId="9dc6310d-422c-4857-8156-027baaa64af2" providerId="ADAL" clId="{BCC076B5-FBC2-4639-8252-0B5CBCA0A7AC}" dt="2026-07-07T11:37:07.957" v="379" actId="14100"/>
          <ac:spMkLst>
            <pc:docMk/>
            <pc:sldMk cId="411882527" sldId="263"/>
            <ac:spMk id="10" creationId="{BC7B4BF8-AB5A-FA71-D3C5-776281671C2E}"/>
          </ac:spMkLst>
        </pc:spChg>
        <pc:picChg chg="mod">
          <ac:chgData name="Zohar Fridman" userId="9dc6310d-422c-4857-8156-027baaa64af2" providerId="ADAL" clId="{BCC076B5-FBC2-4639-8252-0B5CBCA0A7AC}" dt="2026-07-07T11:38:23.164" v="395" actId="1037"/>
          <ac:picMkLst>
            <pc:docMk/>
            <pc:sldMk cId="411882527" sldId="263"/>
            <ac:picMk id="7" creationId="{EF1C49C4-C71A-5245-5EBD-60A3077239D2}"/>
          </ac:picMkLst>
        </pc:picChg>
      </pc:sldChg>
      <pc:sldChg chg="addSp delSp modSp add mod modNotesTx">
        <pc:chgData name="Zohar Fridman" userId="9dc6310d-422c-4857-8156-027baaa64af2" providerId="ADAL" clId="{BCC076B5-FBC2-4639-8252-0B5CBCA0A7AC}" dt="2026-07-07T11:35:00.239" v="357" actId="1036"/>
        <pc:sldMkLst>
          <pc:docMk/>
          <pc:sldMk cId="2886913396" sldId="267"/>
        </pc:sldMkLst>
        <pc:spChg chg="mod">
          <ac:chgData name="Zohar Fridman" userId="9dc6310d-422c-4857-8156-027baaa64af2" providerId="ADAL" clId="{BCC076B5-FBC2-4639-8252-0B5CBCA0A7AC}" dt="2026-07-07T07:58:15.655" v="199" actId="2711"/>
          <ac:spMkLst>
            <pc:docMk/>
            <pc:sldMk cId="2886913396" sldId="267"/>
            <ac:spMk id="2" creationId="{13129488-C2EC-F446-FD77-A4C6E6B74E60}"/>
          </ac:spMkLst>
        </pc:spChg>
        <pc:spChg chg="mod">
          <ac:chgData name="Zohar Fridman" userId="9dc6310d-422c-4857-8156-027baaa64af2" providerId="ADAL" clId="{BCC076B5-FBC2-4639-8252-0B5CBCA0A7AC}" dt="2026-07-07T11:34:37.220" v="348" actId="14100"/>
          <ac:spMkLst>
            <pc:docMk/>
            <pc:sldMk cId="2886913396" sldId="267"/>
            <ac:spMk id="14" creationId="{152900F9-E1FA-FCF7-0636-4984A5D57A53}"/>
          </ac:spMkLst>
        </pc:spChg>
        <pc:spChg chg="mod">
          <ac:chgData name="Zohar Fridman" userId="9dc6310d-422c-4857-8156-027baaa64af2" providerId="ADAL" clId="{BCC076B5-FBC2-4639-8252-0B5CBCA0A7AC}" dt="2026-07-07T11:34:55.969" v="351" actId="14100"/>
          <ac:spMkLst>
            <pc:docMk/>
            <pc:sldMk cId="2886913396" sldId="267"/>
            <ac:spMk id="16" creationId="{2E47C177-CF8C-1E34-E71D-947C3C4D167E}"/>
          </ac:spMkLst>
        </pc:spChg>
        <pc:picChg chg="mod">
          <ac:chgData name="Zohar Fridman" userId="9dc6310d-422c-4857-8156-027baaa64af2" providerId="ADAL" clId="{BCC076B5-FBC2-4639-8252-0B5CBCA0A7AC}" dt="2026-07-07T11:35:00.239" v="357" actId="1036"/>
          <ac:picMkLst>
            <pc:docMk/>
            <pc:sldMk cId="2886913396" sldId="267"/>
            <ac:picMk id="11" creationId="{7F5B9874-1F98-9333-0E02-F1E54D6D24B2}"/>
          </ac:picMkLst>
        </pc:picChg>
      </pc:sldChg>
    </pc:docChg>
  </pc:docChgLst>
  <pc:docChgLst>
    <pc:chgData name="Zohar Fridman" userId="S::zoharf@hit.ac.il::9dc6310d-422c-4857-8156-027baaa64af2" providerId="AD" clId="Web-{D41B1649-234C-D5C3-9CB2-0A63FDA60156}"/>
    <pc:docChg chg="modSld">
      <pc:chgData name="Zohar Fridman" userId="S::zoharf@hit.ac.il::9dc6310d-422c-4857-8156-027baaa64af2" providerId="AD" clId="Web-{D41B1649-234C-D5C3-9CB2-0A63FDA60156}" dt="2026-07-21T06:44:14.904" v="34"/>
      <pc:docMkLst>
        <pc:docMk/>
      </pc:docMkLst>
      <pc:sldChg chg="modSp modCm">
        <pc:chgData name="Zohar Fridman" userId="S::zoharf@hit.ac.il::9dc6310d-422c-4857-8156-027baaa64af2" providerId="AD" clId="Web-{D41B1649-234C-D5C3-9CB2-0A63FDA60156}" dt="2026-07-21T06:42:45.710" v="33" actId="20577"/>
        <pc:sldMkLst>
          <pc:docMk/>
          <pc:sldMk cId="1131420255" sldId="256"/>
        </pc:sldMkLst>
        <pc:spChg chg="mod">
          <ac:chgData name="Zohar Fridman" userId="S::zoharf@hit.ac.il::9dc6310d-422c-4857-8156-027baaa64af2" providerId="AD" clId="Web-{D41B1649-234C-D5C3-9CB2-0A63FDA60156}" dt="2026-07-21T06:42:45.710" v="33" actId="20577"/>
          <ac:spMkLst>
            <pc:docMk/>
            <pc:sldMk cId="1131420255" sldId="256"/>
            <ac:spMk id="2" creationId="{2506B3A2-C77A-8E36-6F58-054DAA9E22B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Zohar Fridman" userId="S::zoharf@hit.ac.il::9dc6310d-422c-4857-8156-027baaa64af2" providerId="AD" clId="Web-{D41B1649-234C-D5C3-9CB2-0A63FDA60156}" dt="2026-07-21T06:42:45.710" v="32" actId="20577"/>
              <pc2:cmMkLst xmlns:pc2="http://schemas.microsoft.com/office/powerpoint/2019/9/main/command">
                <pc:docMk/>
                <pc:sldMk cId="1131420255" sldId="256"/>
                <pc2:cmMk id="{32081FEF-8FA7-2843-B184-D758BA78E542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7F9EF43-7FD8-46C0-845F-DC1BAAB00FE5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3242B3-78FD-4B3E-AF65-435BF4DC97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6812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e-IL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4290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יש למחוק שקף זה לפני ההצגה לסטודנטים.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מומלץ להציג את המצגת לסטודנטים בשיעור הראשון ולהעלות גרסת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 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של מצגת זו לאתר המודל של הקורס. 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e-IL"/>
          </a:p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5091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2E2D4-4343-A8C5-07CC-E82A9C22C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1F74252-3B1C-F9C5-1DF0-F79052FFF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C25F2A3-34AB-7110-0A60-348D2E686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הצגה עצמית קצרה בתחילת הקורס מסייעת ליצור תחושת היכרות, נגישות ואמון בין המרצה לסטודנטים/</a:t>
            </a:r>
            <a:r>
              <a:rPr lang="he-IL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מומלץ לשלב לצד הרקע המקצועי גם כמה מילים על הקורס באופן כללי ועל ערוצי התקשורת עם המרצה/מתרגלים, כדי שהסטודנטים ידעו מי מלווה אותם וכיצד נכון לתקשר לאורך הסמסטר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כדאי להגדיר גבולות תקשורת ברורים כבר כאן: האם מותר לפנות </a:t>
            </a:r>
            <a:r>
              <a:rPr lang="he-IL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בווטסאפ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האם עונים בערבים או בסופי שבוע, ומה נחשב ערוץ הפנייה הרשמי.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אם אין פורום בקורס יש למחוק את ההערה בעניין מהשקף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FD47906-6596-FCBA-E37A-0C06D3F5CF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8999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1F753-2847-53C3-4D79-C360DFE5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D810AB9-2231-EE48-3473-68437B4C8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A216050-3D24-4BD9-28E2-826ABF5CB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6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6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הצגת מטרות הקורס בתחילת הסמסטר מסייעת לסטודנטים/</a:t>
            </a:r>
            <a:r>
              <a:rPr lang="he-IL" sz="1200" b="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ות</a:t>
            </a:r>
            <a:r>
              <a:rPr lang="he-IL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להבין לאן הקורס מוביל ומה מצופה מהם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כאשר התמונה הכללית ברורה מראש, קל יותר לתכנן את הלמידה, לזהות נקודות עומס ולהבין את הקשר בין השיעורים, המטלות וההערכה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דגשים לניסוח מטרות הקורס</a:t>
            </a:r>
            <a:br>
              <a:rPr lang="en-US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נסחו מטרות בשפה ברורה ומעשית: מה הסטודנטים/</a:t>
            </a:r>
            <a:r>
              <a:rPr lang="he-IL" sz="1200" b="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ות</a:t>
            </a:r>
            <a:r>
              <a:rPr lang="he-IL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ידעו, יבינו או יוכלו לעשות בסיום הקורס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מומלץ להבחין בין 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ידע, מיומנויות ודרכי חשיבה, ולחבר את המטרות להמשך הלימודים או לעולם המקצועי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רצוי להימנע מניסוחים כלליים מדי כמו “היכרות עם התחום”, ולהעדיף ניסוחים ממוקדים יותר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he-IL" sz="1200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endParaRPr lang="en-US" sz="1200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דוגמאות למטרות קורס:</a:t>
            </a:r>
          </a:p>
          <a:p>
            <a:r>
              <a:rPr lang="he-IL" b="1"/>
              <a:t>הנדסה</a:t>
            </a:r>
            <a:br>
              <a:rPr lang="he-IL"/>
            </a:br>
            <a:r>
              <a:rPr lang="he-IL"/>
              <a:t>בסיום הקורס הסטודנטים/</a:t>
            </a:r>
            <a:r>
              <a:rPr lang="he-IL" err="1"/>
              <a:t>ות</a:t>
            </a:r>
            <a:r>
              <a:rPr lang="he-IL"/>
              <a:t> יוכלו לנתח מערכת הנדסית וליישם עקרונות תאורטיים לפתרון בעיות מעשיות.</a:t>
            </a:r>
          </a:p>
          <a:p>
            <a:r>
              <a:rPr lang="he-IL" b="1"/>
              <a:t>מדעי המחשב</a:t>
            </a:r>
            <a:br>
              <a:rPr lang="he-IL"/>
            </a:br>
            <a:r>
              <a:rPr lang="he-IL"/>
              <a:t>בסיום הקורס הסטודנטים/</a:t>
            </a:r>
            <a:r>
              <a:rPr lang="he-IL" err="1"/>
              <a:t>ות</a:t>
            </a:r>
            <a:r>
              <a:rPr lang="he-IL"/>
              <a:t> יוכלו לתכנן, לכתוב ולבדוק קוד לפתרון בעיות, תוך שימוש בעקרונות תכנות מרכזיים.</a:t>
            </a:r>
          </a:p>
          <a:p>
            <a:r>
              <a:rPr lang="he-IL" b="1"/>
              <a:t>ניהול / כלכלה</a:t>
            </a:r>
            <a:br>
              <a:rPr lang="he-IL"/>
            </a:br>
            <a:r>
              <a:rPr lang="he-IL"/>
              <a:t>בסיום הקורס הסטודנטים/</a:t>
            </a:r>
            <a:r>
              <a:rPr lang="he-IL" err="1"/>
              <a:t>ות</a:t>
            </a:r>
            <a:r>
              <a:rPr lang="he-IL"/>
              <a:t> יוכלו לנתח נתונים ותהליכים, להסיק מסקנות ולהציע דרכי פעולה על בסיס המודלים שנלמדו.</a:t>
            </a:r>
          </a:p>
          <a:p>
            <a:r>
              <a:rPr lang="he-IL" b="1"/>
              <a:t>עיצוב / תקשורת חזותית</a:t>
            </a:r>
            <a:br>
              <a:rPr lang="he-IL"/>
            </a:br>
            <a:r>
              <a:rPr lang="he-IL"/>
              <a:t>בסיום הקורס הסטודנטים/</a:t>
            </a:r>
            <a:r>
              <a:rPr lang="he-IL" err="1"/>
              <a:t>ות</a:t>
            </a:r>
            <a:r>
              <a:rPr lang="he-IL"/>
              <a:t> יוכלו לפתח פתרון עיצובי מנומק, המבוסס על מחקר, צרכי משתמשים ותהליך של משוב ושיפור.</a:t>
            </a:r>
          </a:p>
          <a:p>
            <a:pPr rtl="1"/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2670F2-75E8-E46B-8BE9-2B1923E88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2415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6DF45-D555-2DB9-80AB-5F517A473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AC8DA4E-A507-348B-1B5E-37DAED362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573E7BD-50B1-BDFF-C40B-1ABF47595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6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6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דגשים להצגת מפת הקורס</a:t>
            </a:r>
            <a:b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הציגו את מבנה הסמסטר לפי נושאים מרכזיים. </a:t>
            </a:r>
            <a:b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סמנו מראש נקודות עומס: בחנים, הגשות, פרויקטים או שבועות שדורשים היערכות מיוחדת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הראו כיצד כל חלק בקורס מוביל לבא אחריו ואיך הוא מתחבר למטלות ולהערכה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9A81B2B-393F-76E8-A1F2-E15BECAC4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200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05249-CB05-FC33-592F-6B1DB8B6F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93E1A6D-35AA-CBC4-0237-3C09DDAB5F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7FE2DF3-A79C-2458-CCBB-008C6621F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6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6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הצגה ברורה של אופי הלמידה בקורס יוצרת בסיס משותף לעבודה לאורך הסמסטר ומבהירה לסטודנטים/</a:t>
            </a:r>
            <a:r>
              <a:rPr lang="he-IL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ות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מה נדרש מהם כדי להשתתף בקורס באופן משמעותי ולהתקדם בו בהצלחה.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הציגו בקצרה כיצד יתנהל הקורס בפועל: הרצאות, תרגולים, למידה עצמאית, בחנים, עבודה בקבוצות או רכיבים נוספים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הבהירו מתי יעלו חומרי הלמידה: מצגות, הקלטות, תרגילים וחומרים נלווים -  והאם הם מיועדים להחליף נוכחות או לתמוך בלמידה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הדגישו שהצלחה בקורס דורשת נוכחות פעילה, תרגול שוטף ולמידה בין השיעורים, ולא רק השתתפות פסיבית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מטרת חלקו השמאלי של השקף היא להגדיר מראש כללי התנהלות ברורים שיאפשרו למידה יעילה, מכבדת והוגנת לכל המשתתפים/</a:t>
            </a:r>
            <a:r>
              <a:rPr lang="he-IL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בחרו רק את הכללים הרלוונטיים לקורס שלכם, ונסחו אותם באופן פשוט וישיר. מומלץ להימנע מרשימה ארוכה מדי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4FFCAEA-B313-AC51-DCD0-BC222C466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9659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7B6BC-5470-59EE-AC9B-11DB2AD89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E8BC66F-D72F-E345-7172-9557B6F959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7CA809D-FF34-FE2F-E210-401303659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6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6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מטרת השקף היא להציג לסטודנטים/</a:t>
            </a:r>
            <a:r>
              <a:rPr lang="he-IL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ות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באופן ברור כיצד יחושב הציון בקורס ומהם הכללים הנוגעים להערכה ולהגשות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ציינו את כל רכיבי הציון ואת המשקל של כל רכיב באחוזים. ודאו שסך הרכיבים מסתכם ל־100%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הבהירו מהו אופי המשוב בקורס: האם יינתן משוב לאורך הסמסטר, לאחר הגשות, במסגרת תרגולים, או רק בסיום הקורס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פרטו בקצרה את מדיניות האיחורים, ההגשות החוזרות וההיעדרויות, כדי למנוע </a:t>
            </a:r>
            <a:r>
              <a:rPr lang="he-IL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אי־הבנות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בהמשך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במקרים של קושי חריג או נסיבות מיוחדות, ציינו למי פונים, באיזה אופן, ועד מתי יש לעשות זאת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4C250EC-B9EB-2810-4083-04CECE9010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5156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46110-9801-0151-03F2-691E2E9A7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A5CBBEF-3F95-B6E4-CC45-41ED06540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68E3542-7CE6-CDD0-DD23-2B38C6B866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חשוב לנסח מדיניות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AI 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לקורס כדי להבהיר לסטודנטים/</a:t>
            </a:r>
            <a:r>
              <a:rPr lang="he-IL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ות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מה מותר, מה אסור, כיצד מדווחים ומהי אחריותם על התוצר הסופי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מדיניות ברורה מצמצמת עמימות, שומרת על הוגנות ומחברת בין מטרות הקורס לבין שימוש מושכל בכלים חכמים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כאשר הציפיות ידועות מראש, ניתן לעודד שימוש אחראי וביקורתי ב־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 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מבלי לוותר על חשיבה עצמאית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*יש לציין בפני הסטודנטים כי מדיניות ה-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עשויה להשתנות בהתאם למדיניות המכון. </a:t>
            </a:r>
          </a:p>
          <a:p>
            <a:pPr rtl="1"/>
            <a:endParaRPr lang="he-IL" sz="1200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קישור לכלי עזר לניסוח מדיניות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בקורסים: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https://kidum-hit.com/etc/courseAIpolicy/</a:t>
            </a:r>
            <a:endParaRPr lang="he-I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38D71CE-EB3A-61FD-52FE-217246284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6542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37246-B366-6EED-C929-6D104C4FB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96C6F4-CC62-7928-307A-A7943ADF0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AA6C81-62EB-6819-7657-1BE07EBF3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יש למחוק שקף זה לפני ההצגה לסטודנטים.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מומלץ להציג את המצגת לסטודנטים בשיעור הראשון ולהעלות גרסת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 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של מצגת זו לאתר המודל של הקורס. 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e-IL"/>
          </a:p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C16C7-3961-6560-D2B8-449276AA4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0780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45F68-A2B2-8E6A-4115-810BF1D3D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A386EA-F2A2-5524-9610-B5837FE48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81DD9E-3925-A4DA-3517-6BB125D73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הערות למרצה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יש למחוק שקף זה לפני ההצגה לסטודנטים.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מומלץ להציג את המצגת לסטודנטים בשיעור הראשון ולהעלות גרסת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  </a:t>
            </a:r>
            <a:r>
              <a:rPr lang="he-IL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של מצגת זו לאתר המודל של הקורס. 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e-IL"/>
          </a:p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CB950-B04F-42E4-E129-83F6706AE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242B3-78FD-4B3E-AF65-435BF4DC97C0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522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F9749D-7EEC-50B5-3F8D-9D74414BA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C1CB757-1298-8AF2-D8FB-DDE8EB14D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1FCD309-697B-3AE9-7FAB-843076550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5E8128E-CC8A-4A4F-DC3E-1E36131B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7364BBE-F76F-1596-3FD3-A0E210DA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616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>
            <a:extLst>
              <a:ext uri="{FF2B5EF4-FFF2-40B4-BE49-F238E27FC236}">
                <a16:creationId xmlns:a16="http://schemas.microsoft.com/office/drawing/2014/main" id="{8021CE9E-AA19-8B1D-EC1A-AD44AB185776}"/>
              </a:ext>
            </a:extLst>
          </p:cNvPr>
          <p:cNvSpPr/>
          <p:nvPr userDrawn="1"/>
        </p:nvSpPr>
        <p:spPr>
          <a:xfrm>
            <a:off x="0" y="577"/>
            <a:ext cx="12192000" cy="920456"/>
          </a:xfrm>
          <a:prstGeom prst="rect">
            <a:avLst/>
          </a:prstGeom>
          <a:solidFill>
            <a:srgbClr val="07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6ADFC63E-4D73-5BB5-6B0F-DE79F98EB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0" y="-117046"/>
            <a:ext cx="1281894" cy="1189933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211D1215-E781-75D8-A8E8-97D78CB1D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243" y="18256"/>
            <a:ext cx="10515600" cy="920456"/>
          </a:xfr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defRPr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3FC991A-729B-BAE0-CA07-7200699D0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243" y="1530747"/>
            <a:ext cx="10515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227465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rgbClr val="FB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>
            <a:extLst>
              <a:ext uri="{FF2B5EF4-FFF2-40B4-BE49-F238E27FC236}">
                <a16:creationId xmlns:a16="http://schemas.microsoft.com/office/drawing/2014/main" id="{8021CE9E-AA19-8B1D-EC1A-AD44AB185776}"/>
              </a:ext>
            </a:extLst>
          </p:cNvPr>
          <p:cNvSpPr/>
          <p:nvPr userDrawn="1"/>
        </p:nvSpPr>
        <p:spPr>
          <a:xfrm>
            <a:off x="0" y="0"/>
            <a:ext cx="12192000" cy="920456"/>
          </a:xfrm>
          <a:prstGeom prst="rect">
            <a:avLst/>
          </a:prstGeom>
          <a:solidFill>
            <a:srgbClr val="FDC8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211D1215-E781-75D8-A8E8-97D78CB1D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243" y="18256"/>
            <a:ext cx="10515600" cy="920456"/>
          </a:xfrm>
        </p:spPr>
        <p:txBody>
          <a:bodyPr/>
          <a:lstStyle>
            <a:lvl1pPr>
              <a:defRPr sz="3600" b="1">
                <a:solidFill>
                  <a:srgbClr val="0154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3FC991A-729B-BAE0-CA07-7200699D0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243" y="1530747"/>
            <a:ext cx="10515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D5FE39E5-BC54-EDAC-012E-D6F2C74AD4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164" y="-135923"/>
            <a:ext cx="1747297" cy="120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71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A1DD38-E75A-0DF0-1F6B-EBC01E5E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773328E-8BD9-4A2B-DD12-A603C556E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39E9C00-A1D0-2D11-3EEC-62F87A6E6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28B4DE4-83FA-951F-6FBF-8357EE66E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69BAB77-9429-4633-ABC0-A89B97076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412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D716108-64F4-BD1A-A69C-C74F4DFAA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7FE22C3-BF92-EB4A-21C8-C07B3ED03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BF7F8E8-600E-8F24-1523-E5B9F2616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601DA35-A780-6B1F-9991-6379FF862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DFEDF39-B95B-4CD0-2E69-98E18802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88B899C-C444-5377-AA3B-689492D2D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974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55F1B0-3FCF-04BC-AF3F-B91DC15E3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71689EA-09CA-98EE-FF2D-1B6105161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3C8134B-13BB-E21A-37A0-7200A1AC0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98D83A6-5EDE-3E10-78BD-B5B2E4413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7C1A2EF-99B3-2900-3730-2A753FA10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55103F95-5EB1-9C25-6991-7549F0751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36A9044-B6A7-3A46-05DE-AF3AC82B1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37E62A6-CA32-DE1B-2609-C4122D98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177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A0FA18F-A6EE-27D7-281A-E75AD07BA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BD001FB-0192-07C8-A0C2-5E8082DA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D1A9AA7-3162-3246-A8DB-55F15ADD2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3F021CB-E476-A7EF-FF7C-5436087D8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330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D30D518-7F4A-B859-9E28-C09F7D512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C220475-91C8-7F22-5590-41F43327B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6372A54-E5C9-1F6F-1E50-07F9265AB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85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7A0B680-1892-4529-2F62-39BA54701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776D2AD-A0DD-DED9-56FD-991EF8780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34DBA02-37D7-B7CA-D1F3-DF54DE20F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FAD942B-795C-6EDB-5D8F-4159D9791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E6F4026-B874-61CF-0825-E97A557A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8A685D0-B30D-4C33-3D04-270C1D22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8005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5B6C0E-1C5A-C57B-3350-A6FBDAAB1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A0EBF3F-CC89-6F96-4545-D6E45B411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664DF96-A4FD-15A1-5D4D-E4CC247E1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014D4CE-BFC5-B1CA-08AB-E5A1F02CF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6BFE289-0B62-1664-5367-74227D981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C192AED-17EB-97CF-4F14-646CDD92D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592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3D2575-E661-79EA-F482-1E2039281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EA75F01-990F-95AF-33F3-1187A09B9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AA6761-ACCE-CE0B-C372-E6DE96504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B5576EE-1259-C2B0-3741-3011F02F3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D537D91-4840-9D3B-0F9D-CA8BB31C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9656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99FBA03-AAF3-D170-B08D-DA4317C82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0E662AB-906C-2996-8A37-4BE8C3FD8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B6B340E-2A08-9444-8F02-6B2F957F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13A64FB-A28C-1141-5B64-6E486702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7A68811-18FD-73B4-FDE2-97B0C593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420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BCE31AD-137D-9861-24EF-F79D4AB22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9DA7B73-DE54-250A-9D8B-61BC79D7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B6E30B6-B153-7B67-6588-4C0E577C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A0A29-B9B8-4682-9DC2-D0FA71D4DD27}" type="datetimeFigureOut">
              <a:rPr lang="he-IL" smtClean="0"/>
              <a:t>י"ג/אב/תשפ"ו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39713A6-552C-B726-A420-0CE3511B7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E949AEB-D517-6BA6-7DB6-3B040C458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D94464-C855-4CFF-8F1D-9180AFFF0B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878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idum-hit.com/etc/courseAIpolic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hit.ac.il/staff/teaching-center/#conta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6D3D368-A5F8-5C82-8041-04442D450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9187" y="2007033"/>
            <a:ext cx="7070834" cy="4716960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2506B3A2-C77A-8E36-6F58-054DAA9E2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6472" y="274790"/>
            <a:ext cx="7152003" cy="1476461"/>
          </a:xfrm>
        </p:spPr>
        <p:txBody>
          <a:bodyPr>
            <a:normAutofit fontScale="90000"/>
          </a:bodyPr>
          <a:lstStyle/>
          <a:p>
            <a:r>
              <a:rPr lang="he-IL" sz="4500" b="1">
                <a:solidFill>
                  <a:srgbClr val="0751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  <a:ea typeface="Calibri Light"/>
                <a:cs typeface="Calibri Light"/>
              </a:rPr>
              <a:t>מיישרים קו: </a:t>
            </a:r>
            <a:br>
              <a:rPr lang="he-IL" sz="4500" b="1">
                <a:solidFill>
                  <a:srgbClr val="0751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  <a:ea typeface="Calibri Light"/>
                <a:cs typeface="Calibri Light"/>
              </a:rPr>
            </a:br>
            <a:r>
              <a:rPr lang="he-IL" sz="4500" b="1">
                <a:solidFill>
                  <a:srgbClr val="0751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  <a:ea typeface="Calibri Light"/>
                <a:cs typeface="Calibri Light"/>
              </a:rPr>
              <a:t>הצגת מסגרת הקורס במפגש הראשון</a:t>
            </a: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CED4AB8C-E84B-4B77-F518-D804B8E84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" y="0"/>
            <a:ext cx="2161652" cy="1495468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6E262D04-FD8B-607F-0EBF-613B25BCC554}"/>
              </a:ext>
            </a:extLst>
          </p:cNvPr>
          <p:cNvSpPr txBox="1"/>
          <p:nvPr/>
        </p:nvSpPr>
        <p:spPr>
          <a:xfrm>
            <a:off x="5781912" y="1751251"/>
            <a:ext cx="51411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3200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תבנית מצגת למילוי אישי</a:t>
            </a:r>
          </a:p>
        </p:txBody>
      </p:sp>
    </p:spTree>
    <p:extLst>
      <p:ext uri="{BB962C8B-B14F-4D97-AF65-F5344CB8AC3E}">
        <p14:creationId xmlns:p14="http://schemas.microsoft.com/office/powerpoint/2010/main" val="113142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E773-D128-3D66-3815-6D258A13A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1" y="24477"/>
            <a:ext cx="10515600" cy="920456"/>
          </a:xfrm>
        </p:spPr>
        <p:txBody>
          <a:bodyPr/>
          <a:lstStyle/>
          <a:p>
            <a:r>
              <a:rPr lang="he-IL"/>
              <a:t>למה חשוב ליישר קו בתחילת הקורס</a:t>
            </a:r>
            <a:r>
              <a:rPr lang="en-US"/>
              <a:t>?</a:t>
            </a:r>
            <a:endParaRPr lang="en-IL"/>
          </a:p>
        </p:txBody>
      </p:sp>
      <p:sp>
        <p:nvSpPr>
          <p:cNvPr id="14" name="מלבן: פינות מעוגלות 13">
            <a:extLst>
              <a:ext uri="{FF2B5EF4-FFF2-40B4-BE49-F238E27FC236}">
                <a16:creationId xmlns:a16="http://schemas.microsoft.com/office/drawing/2014/main" id="{F8298FB5-8656-E5A0-5FF6-4512FFB39709}"/>
              </a:ext>
            </a:extLst>
          </p:cNvPr>
          <p:cNvSpPr/>
          <p:nvPr/>
        </p:nvSpPr>
        <p:spPr>
          <a:xfrm>
            <a:off x="-428171" y="3467005"/>
            <a:ext cx="12937217" cy="2585451"/>
          </a:xfrm>
          <a:prstGeom prst="roundRect">
            <a:avLst>
              <a:gd name="adj" fmla="val 6311"/>
            </a:avLst>
          </a:prstGeom>
          <a:solidFill>
            <a:srgbClr val="FFF8E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id="{7B7824D7-1D46-7E41-CEED-C4CFFE7D8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342" y="1455839"/>
            <a:ext cx="9528629" cy="249317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e-IL" sz="2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יישור קו ותיאום ציפיות בתחילת הקורס מסייע לסטודנטים/</a:t>
            </a:r>
            <a:r>
              <a:rPr lang="he-IL" sz="260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ות</a:t>
            </a:r>
            <a:r>
              <a:rPr lang="he-IL" sz="2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להבין מה מצופה מהם, כיצד הקורס יתנהל, איך נכון לפנות למרצה ומה נדרש כדי להצליח בקורס</a:t>
            </a:r>
            <a:r>
              <a:rPr lang="en-US" sz="2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יצרנו עבורכם/ן תבנית בה תוכלו להציג לסטודנטים/</a:t>
            </a:r>
            <a:r>
              <a:rPr lang="he-IL" sz="200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ות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את מבנה הקורס, דרכי התקשורת, אופן הלמידה, מדיניות השימוש ב־</a:t>
            </a:r>
            <a:r>
              <a:rPr lang="en-US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AI 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ודרכי ההערכה</a:t>
            </a:r>
            <a:r>
              <a:rPr lang="en-US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he-IL" sz="20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תיבת טקסט 15">
            <a:extLst>
              <a:ext uri="{FF2B5EF4-FFF2-40B4-BE49-F238E27FC236}">
                <a16:creationId xmlns:a16="http://schemas.microsoft.com/office/drawing/2014/main" id="{F15FE104-3A65-1539-55C6-A9119385405C}"/>
              </a:ext>
            </a:extLst>
          </p:cNvPr>
          <p:cNvSpPr txBox="1"/>
          <p:nvPr/>
        </p:nvSpPr>
        <p:spPr>
          <a:xfrm>
            <a:off x="1364342" y="3496002"/>
            <a:ext cx="9528630" cy="2284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e-IL" sz="2400" b="1">
                <a:solidFill>
                  <a:srgbClr val="0154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איך להשתמש בתבנית</a:t>
            </a:r>
            <a:r>
              <a:rPr lang="en-US" sz="2400" b="1">
                <a:solidFill>
                  <a:srgbClr val="0154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הטקסט המופיע בסוגריים מרובעים מיועד לעריכה ולהתאמה לקורס הספציפי</a:t>
            </a:r>
            <a:r>
              <a:rPr lang="en-US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he-IL" sz="20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מומלץ להשאיר </a:t>
            </a:r>
            <a:r>
              <a:rPr lang="he-IL" sz="2000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רק את המידע הרלוונטי 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לקורס, למחוק סעיפים שאינם מתאימים ולהוסיף דוגמאות קונקרטיות במידת הצורך</a:t>
            </a:r>
            <a:r>
              <a:rPr lang="en-US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.</a:t>
            </a:r>
            <a:endParaRPr lang="he-IL" sz="20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2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שימו לב להנחיות ולדגשים למרצה המופיעים באזור ההערות בתחתית השקף</a:t>
            </a: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he-IL" sz="2000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8" name="תיבת טקסט 17">
            <a:extLst>
              <a:ext uri="{FF2B5EF4-FFF2-40B4-BE49-F238E27FC236}">
                <a16:creationId xmlns:a16="http://schemas.microsoft.com/office/drawing/2014/main" id="{CA5F7336-9EB3-6164-9C71-9167D77BCAC9}"/>
              </a:ext>
            </a:extLst>
          </p:cNvPr>
          <p:cNvSpPr txBox="1"/>
          <p:nvPr/>
        </p:nvSpPr>
        <p:spPr>
          <a:xfrm>
            <a:off x="4053888" y="6419564"/>
            <a:ext cx="4084225" cy="41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he-IL" sz="2000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פותח ע"י המרכז לקידום הוראה, </a:t>
            </a:r>
            <a:r>
              <a:rPr lang="en-US" sz="2000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HIT</a:t>
            </a:r>
            <a:endParaRPr lang="he-IL" sz="2000" b="1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גרפיקה 6" descr="לחיצת יד עם מילוי מלא">
            <a:extLst>
              <a:ext uri="{FF2B5EF4-FFF2-40B4-BE49-F238E27FC236}">
                <a16:creationId xmlns:a16="http://schemas.microsoft.com/office/drawing/2014/main" id="{84CBD1C9-33B4-A2DD-AE00-CA2DFC26B6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54570" y="24477"/>
            <a:ext cx="985030" cy="985030"/>
          </a:xfrm>
          <a:prstGeom prst="rect">
            <a:avLst/>
          </a:prstGeom>
          <a:effectLst/>
        </p:spPr>
      </p:pic>
      <p:pic>
        <p:nvPicPr>
          <p:cNvPr id="26" name="Graphic 25" descr="Line arrow: Clockwise curve with solid fill">
            <a:extLst>
              <a:ext uri="{FF2B5EF4-FFF2-40B4-BE49-F238E27FC236}">
                <a16:creationId xmlns:a16="http://schemas.microsoft.com/office/drawing/2014/main" id="{CE96EFD0-7B73-D061-264C-F992555C6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>
            <a:off x="1857979" y="5380344"/>
            <a:ext cx="1159670" cy="1159670"/>
          </a:xfrm>
          <a:prstGeom prst="rect">
            <a:avLst/>
          </a:prstGeom>
        </p:spPr>
      </p:pic>
      <p:sp>
        <p:nvSpPr>
          <p:cNvPr id="27" name="מציין מיקום תוכן 2">
            <a:extLst>
              <a:ext uri="{FF2B5EF4-FFF2-40B4-BE49-F238E27FC236}">
                <a16:creationId xmlns:a16="http://schemas.microsoft.com/office/drawing/2014/main" id="{B8538F6E-E3DD-9514-2AFF-41D5B8039C5B}"/>
              </a:ext>
            </a:extLst>
          </p:cNvPr>
          <p:cNvSpPr txBox="1">
            <a:spLocks/>
          </p:cNvSpPr>
          <p:nvPr/>
        </p:nvSpPr>
        <p:spPr>
          <a:xfrm>
            <a:off x="0" y="915505"/>
            <a:ext cx="2289871" cy="460908"/>
          </a:xfrm>
          <a:prstGeom prst="rect">
            <a:avLst/>
          </a:prstGeom>
          <a:solidFill>
            <a:srgbClr val="075157"/>
          </a:solidFill>
          <a:ln w="31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1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he-IL" sz="2000" b="1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יש למחוק שקף זה</a:t>
            </a:r>
          </a:p>
        </p:txBody>
      </p:sp>
    </p:spTree>
    <p:extLst>
      <p:ext uri="{BB962C8B-B14F-4D97-AF65-F5344CB8AC3E}">
        <p14:creationId xmlns:p14="http://schemas.microsoft.com/office/powerpoint/2010/main" val="1344504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6EC15-6F93-B8DB-1649-3E49E7BF5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מלבן: פינות מעוגלות 16">
            <a:extLst>
              <a:ext uri="{FF2B5EF4-FFF2-40B4-BE49-F238E27FC236}">
                <a16:creationId xmlns:a16="http://schemas.microsoft.com/office/drawing/2014/main" id="{EA1C63F3-294B-7083-B9D2-13514D8F8114}"/>
              </a:ext>
            </a:extLst>
          </p:cNvPr>
          <p:cNvSpPr/>
          <p:nvPr/>
        </p:nvSpPr>
        <p:spPr>
          <a:xfrm>
            <a:off x="285640" y="3736252"/>
            <a:ext cx="5773858" cy="2559244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2DFD080A-DEA2-5183-7E9E-15EB98200688}"/>
              </a:ext>
            </a:extLst>
          </p:cNvPr>
          <p:cNvSpPr/>
          <p:nvPr/>
        </p:nvSpPr>
        <p:spPr>
          <a:xfrm>
            <a:off x="6198388" y="3736252"/>
            <a:ext cx="5726911" cy="2559244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BCED4883-603C-3EBB-BFA2-CABD20E4B741}"/>
              </a:ext>
            </a:extLst>
          </p:cNvPr>
          <p:cNvSpPr/>
          <p:nvPr/>
        </p:nvSpPr>
        <p:spPr>
          <a:xfrm>
            <a:off x="285640" y="1140561"/>
            <a:ext cx="11639660" cy="2382076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96B2B04-1204-34FC-5815-AE8253367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הכר את המרצה</a:t>
            </a:r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C0FA60D-ECFE-5AA6-E2D7-E49AC09A9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458" y="1208058"/>
            <a:ext cx="9987456" cy="249317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שם המרצה: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[שם המרצה]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כמה מילים עליי: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[רקע קצר, תחום עיסוק, ניסיון רלוונטי, תפיסת ההוראה שלי בקורס וכו']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B574A4A9-8EC3-7F9E-F667-C06D102EAE5F}"/>
              </a:ext>
            </a:extLst>
          </p:cNvPr>
          <p:cNvSpPr txBox="1"/>
          <p:nvPr/>
        </p:nvSpPr>
        <p:spPr>
          <a:xfrm>
            <a:off x="6032268" y="3868054"/>
            <a:ext cx="4863046" cy="1814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דרכי יצירת קשר:</a:t>
            </a:r>
          </a:p>
          <a:p>
            <a:pPr marL="228600" marR="0" lvl="0" indent="-22860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מייל: </a:t>
            </a: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[כתובת מייל]</a:t>
            </a:r>
          </a:p>
          <a:p>
            <a:pPr marL="228600" marR="0" lvl="0" indent="-22860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שעת קבלה: </a:t>
            </a: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[שעות ומיקום]</a:t>
            </a:r>
          </a:p>
          <a:p>
            <a:pPr marL="228600" marR="0" lvl="0" indent="-22860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[אמצעי נוסף, אם רלוונטי: </a:t>
            </a:r>
            <a:r>
              <a:rPr kumimoji="0" lang="he-IL" sz="2000" b="0" i="0" u="none" strike="noStrike" kern="1200" cap="none" spc="0" normalizeH="0" baseline="0" noProof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וואטסאפ</a:t>
            </a: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/פורום/אחר]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0A1ECEFE-422E-0364-38D4-D60E5BE16291}"/>
              </a:ext>
            </a:extLst>
          </p:cNvPr>
          <p:cNvSpPr txBox="1"/>
          <p:nvPr/>
        </p:nvSpPr>
        <p:spPr>
          <a:xfrm>
            <a:off x="340154" y="3868054"/>
            <a:ext cx="4854510" cy="2024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צורת הפנייה</a:t>
            </a:r>
          </a:p>
          <a:p>
            <a:pPr marL="228600" marR="0" lvl="0" indent="-22860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נא לציין שם מלא, מספר קורס/קבוצה ונושא ברור</a:t>
            </a:r>
          </a:p>
          <a:p>
            <a:pPr marL="228600" marR="0" lvl="0" indent="-22860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בשאלות כלליות על הקורס מומלץ לפנות דרך הפורום כדי שסטודנטים/</a:t>
            </a:r>
            <a:r>
              <a:rPr kumimoji="0" lang="he-IL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ות</a:t>
            </a:r>
            <a:r>
              <a:rPr kumimoji="0" lang="he-I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נוספים יוכלו להיעזר בתשובה</a:t>
            </a:r>
          </a:p>
        </p:txBody>
      </p: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C71334A5-3203-3E82-4ED3-347814336C33}"/>
              </a:ext>
            </a:extLst>
          </p:cNvPr>
          <p:cNvGrpSpPr/>
          <p:nvPr/>
        </p:nvGrpSpPr>
        <p:grpSpPr>
          <a:xfrm>
            <a:off x="10914854" y="1140561"/>
            <a:ext cx="991506" cy="686518"/>
            <a:chOff x="8153400" y="940590"/>
            <a:chExt cx="1274404" cy="905101"/>
          </a:xfrm>
        </p:grpSpPr>
        <p:pic>
          <p:nvPicPr>
            <p:cNvPr id="5" name="גרפיקה 4" descr="פרופיל נקבה עם מילוי מלא">
              <a:extLst>
                <a:ext uri="{FF2B5EF4-FFF2-40B4-BE49-F238E27FC236}">
                  <a16:creationId xmlns:a16="http://schemas.microsoft.com/office/drawing/2014/main" id="{1CECE02C-052C-4782-25AE-251A61A461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53400" y="940590"/>
              <a:ext cx="807639" cy="807639"/>
            </a:xfrm>
            <a:prstGeom prst="rect">
              <a:avLst/>
            </a:prstGeom>
            <a:effectLst/>
          </p:spPr>
        </p:pic>
        <p:pic>
          <p:nvPicPr>
            <p:cNvPr id="8" name="גרפיקה 7" descr="פרופיל זכר עם מילוי מלא">
              <a:extLst>
                <a:ext uri="{FF2B5EF4-FFF2-40B4-BE49-F238E27FC236}">
                  <a16:creationId xmlns:a16="http://schemas.microsoft.com/office/drawing/2014/main" id="{71BDD118-22EE-3472-C499-864361C8CA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20165" y="1038052"/>
              <a:ext cx="807639" cy="807639"/>
            </a:xfrm>
            <a:prstGeom prst="rect">
              <a:avLst/>
            </a:prstGeom>
            <a:effectLst/>
          </p:spPr>
        </p:pic>
      </p:grpSp>
      <p:pic>
        <p:nvPicPr>
          <p:cNvPr id="12" name="גרפיקה 11" descr="מעטפה עם מילוי מלא">
            <a:extLst>
              <a:ext uri="{FF2B5EF4-FFF2-40B4-BE49-F238E27FC236}">
                <a16:creationId xmlns:a16="http://schemas.microsoft.com/office/drawing/2014/main" id="{19792005-ACB8-3730-DE05-D29F57F0FF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51786" y="3695422"/>
            <a:ext cx="717642" cy="717642"/>
          </a:xfrm>
          <a:prstGeom prst="rect">
            <a:avLst/>
          </a:prstGeom>
          <a:effectLst/>
        </p:spPr>
      </p:pic>
      <p:pic>
        <p:nvPicPr>
          <p:cNvPr id="15" name="גרפיקה 14" descr="חתימה עם מילוי מלא">
            <a:extLst>
              <a:ext uri="{FF2B5EF4-FFF2-40B4-BE49-F238E27FC236}">
                <a16:creationId xmlns:a16="http://schemas.microsoft.com/office/drawing/2014/main" id="{81DFD43D-0A45-579A-5B75-F4D4BACB7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48" y="3749870"/>
            <a:ext cx="608746" cy="6087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87685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6285C-6E00-D176-3238-EC407AA83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מלבן: פינות מעוגלות 17">
            <a:extLst>
              <a:ext uri="{FF2B5EF4-FFF2-40B4-BE49-F238E27FC236}">
                <a16:creationId xmlns:a16="http://schemas.microsoft.com/office/drawing/2014/main" id="{AEED8A1A-66A9-AFCE-6410-BD5A1D8D1162}"/>
              </a:ext>
            </a:extLst>
          </p:cNvPr>
          <p:cNvSpPr/>
          <p:nvPr/>
        </p:nvSpPr>
        <p:spPr>
          <a:xfrm>
            <a:off x="292101" y="1129756"/>
            <a:ext cx="5693214" cy="5417348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E9329E49-11C5-D780-5AEA-5BD4B86B2FB0}"/>
              </a:ext>
            </a:extLst>
          </p:cNvPr>
          <p:cNvSpPr/>
          <p:nvPr/>
        </p:nvSpPr>
        <p:spPr>
          <a:xfrm>
            <a:off x="6235261" y="1129756"/>
            <a:ext cx="5693214" cy="5417348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ABC6E38-222A-6975-13AB-C2589E233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מטרות הקורס</a:t>
            </a:r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9AA5370-FDCB-EB17-0A1C-9CFD8AF57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154" y="1165485"/>
            <a:ext cx="4914407" cy="2493174"/>
          </a:xfrm>
          <a:effectLst/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מטרות הקורס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[מה ידעו הסטודנטים בסוף הקורס?]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[אלו מיומנויות ירכשו הסטודנטים במהלך הקורס?]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E74AACA-75F8-7C86-8EFF-67FDA6A0D5DF}"/>
              </a:ext>
            </a:extLst>
          </p:cNvPr>
          <p:cNvSpPr txBox="1"/>
          <p:nvPr/>
        </p:nvSpPr>
        <p:spPr>
          <a:xfrm>
            <a:off x="657771" y="1183531"/>
            <a:ext cx="4449818" cy="2269116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228600" indent="-2286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Narkisim" panose="020E0502050101010101" pitchFamily="34" charset="-79"/>
                <a:cs typeface="Narkisim" panose="020E0502050101010101" pitchFamily="34" charset="-79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he-IL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הקורס בתמונה הגדולה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[איך משתלב הקורס ברצף הלמידה של התואר?]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[איך הקורס מקדם את הסטודנטים ברמה המקצועית (הקשר לתעשייה)?]</a:t>
            </a:r>
          </a:p>
        </p:txBody>
      </p:sp>
      <p:pic>
        <p:nvPicPr>
          <p:cNvPr id="5" name="גרפיקה 4" descr="פגיעה במטרה עם מילוי מלא">
            <a:extLst>
              <a:ext uri="{FF2B5EF4-FFF2-40B4-BE49-F238E27FC236}">
                <a16:creationId xmlns:a16="http://schemas.microsoft.com/office/drawing/2014/main" id="{D7D79F6A-AD65-59D0-E99C-93D19A956B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4848" y="1124006"/>
            <a:ext cx="635980" cy="635980"/>
          </a:xfrm>
          <a:prstGeom prst="rect">
            <a:avLst/>
          </a:prstGeom>
          <a:effectLst/>
        </p:spPr>
      </p:pic>
      <p:pic>
        <p:nvPicPr>
          <p:cNvPr id="8" name="גרפיקה 7" descr="תמונות עם מילוי מלא">
            <a:extLst>
              <a:ext uri="{FF2B5EF4-FFF2-40B4-BE49-F238E27FC236}">
                <a16:creationId xmlns:a16="http://schemas.microsoft.com/office/drawing/2014/main" id="{5B803F55-62CD-A107-A3E3-1CAD2FCAAC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8407" y="1183531"/>
            <a:ext cx="560516" cy="56051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87424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825AD-E4D7-F4FC-CCE7-974F6AEE1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מלבן: פינות מעוגלות 13">
            <a:extLst>
              <a:ext uri="{FF2B5EF4-FFF2-40B4-BE49-F238E27FC236}">
                <a16:creationId xmlns:a16="http://schemas.microsoft.com/office/drawing/2014/main" id="{152900F9-E1FA-FCF7-0636-4984A5D57A53}"/>
              </a:ext>
            </a:extLst>
          </p:cNvPr>
          <p:cNvSpPr/>
          <p:nvPr/>
        </p:nvSpPr>
        <p:spPr>
          <a:xfrm>
            <a:off x="263525" y="1129561"/>
            <a:ext cx="11664950" cy="5518889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3129488-C2EC-F446-FD77-A4C6E6B74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מבנה הקורס</a:t>
            </a:r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2E47C177-CF8C-1E34-E71D-947C3C4D167E}"/>
              </a:ext>
            </a:extLst>
          </p:cNvPr>
          <p:cNvSpPr txBox="1"/>
          <p:nvPr/>
        </p:nvSpPr>
        <p:spPr>
          <a:xfrm>
            <a:off x="1239442" y="1272613"/>
            <a:ext cx="980048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מפת הקורס/נושאים מרכזיים</a:t>
            </a:r>
            <a:endParaRPr lang="en-US" sz="2000" b="1">
              <a:solidFill>
                <a:srgbClr val="07515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[מהם הנושאים המרכזיים שילמדו בקורס?</a:t>
            </a:r>
            <a:endParaRPr lang="en-US" sz="20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מהן נקודות העומס? כגון בחנים או מטלות מרכזיות]</a:t>
            </a:r>
            <a:endParaRPr lang="en-US" sz="20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גרפיקה 10" descr="מפה עם נעץ עם מילוי מלא">
            <a:extLst>
              <a:ext uri="{FF2B5EF4-FFF2-40B4-BE49-F238E27FC236}">
                <a16:creationId xmlns:a16="http://schemas.microsoft.com/office/drawing/2014/main" id="{7F5B9874-1F98-9333-0E02-F1E54D6D24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9922" y="1139292"/>
            <a:ext cx="746481" cy="74648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86913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E3C82-4D16-1E1A-8BFD-7CE9EA3A3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מלבן: פינות מעוגלות 17">
            <a:extLst>
              <a:ext uri="{FF2B5EF4-FFF2-40B4-BE49-F238E27FC236}">
                <a16:creationId xmlns:a16="http://schemas.microsoft.com/office/drawing/2014/main" id="{95EED535-994F-AE36-BD21-2279ADA92FBC}"/>
              </a:ext>
            </a:extLst>
          </p:cNvPr>
          <p:cNvSpPr/>
          <p:nvPr/>
        </p:nvSpPr>
        <p:spPr>
          <a:xfrm>
            <a:off x="263525" y="1169165"/>
            <a:ext cx="5721789" cy="5428698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14" name="מלבן: פינות מעוגלות 13">
            <a:extLst>
              <a:ext uri="{FF2B5EF4-FFF2-40B4-BE49-F238E27FC236}">
                <a16:creationId xmlns:a16="http://schemas.microsoft.com/office/drawing/2014/main" id="{76880229-F5F5-EBC6-3A82-51A126B1A98F}"/>
              </a:ext>
            </a:extLst>
          </p:cNvPr>
          <p:cNvSpPr/>
          <p:nvPr/>
        </p:nvSpPr>
        <p:spPr>
          <a:xfrm>
            <a:off x="6235261" y="3627121"/>
            <a:ext cx="5693214" cy="2970741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B52A5D8C-56D3-507B-075C-14F163C91A0C}"/>
              </a:ext>
            </a:extLst>
          </p:cNvPr>
          <p:cNvSpPr/>
          <p:nvPr/>
        </p:nvSpPr>
        <p:spPr>
          <a:xfrm>
            <a:off x="6235261" y="1169165"/>
            <a:ext cx="5693214" cy="2259835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221982E-50B1-A001-77CA-4ECAA1DC8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איך לומדים בקורס?</a:t>
            </a:r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CC7C56-F427-C79A-C0F5-BB45A370A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154" y="1133947"/>
            <a:ext cx="4914407" cy="249317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כיצד תתבצע ההוראה?</a:t>
            </a:r>
            <a:endParaRPr lang="en-US" sz="2000" b="1">
              <a:solidFill>
                <a:srgbClr val="07515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]</a:t>
            </a: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הרצאות, תרגולים, למידה עצמאית, בחנים וכד']</a:t>
            </a:r>
            <a:endParaRPr lang="en-US" sz="20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[מצגות יעלו </a:t>
            </a:r>
            <a:r>
              <a:rPr lang="he-IL" sz="200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למוודל</a:t>
            </a: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לפני/אחרי כל שיעור]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[הקלטות יעלו </a:t>
            </a:r>
            <a:r>
              <a:rPr lang="he-IL" sz="200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למוודל</a:t>
            </a: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אחרי כל שיעור]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8D91ADA-E5B8-56B5-B340-8F1266E0971D}"/>
              </a:ext>
            </a:extLst>
          </p:cNvPr>
          <p:cNvSpPr txBox="1"/>
          <p:nvPr/>
        </p:nvSpPr>
        <p:spPr>
          <a:xfrm>
            <a:off x="6364300" y="3720876"/>
            <a:ext cx="4750922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חשיבות הלמידה הפעילה</a:t>
            </a:r>
            <a:endParaRPr lang="en-US" sz="2000" b="1">
              <a:solidFill>
                <a:srgbClr val="07515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[נוכחות פעילה ותרגול שוטף חיוניים להבנת החומר ולהצלחה בקורס]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[האחריות ללמידה היא של הסטודנט/</a:t>
            </a:r>
            <a:r>
              <a:rPr lang="he-IL" sz="200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ית</a:t>
            </a: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; נוכחות פסיבית בלבד אינה מספיקה]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50A3433-E5AC-849C-7C11-9C892EB24C27}"/>
              </a:ext>
            </a:extLst>
          </p:cNvPr>
          <p:cNvSpPr txBox="1"/>
          <p:nvPr/>
        </p:nvSpPr>
        <p:spPr>
          <a:xfrm>
            <a:off x="499312" y="1151993"/>
            <a:ext cx="4593761" cy="5154206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228600" indent="-2286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Narkisim" panose="020E0502050101010101" pitchFamily="34" charset="-79"/>
                <a:cs typeface="Narkisim" panose="020E0502050101010101" pitchFamily="34" charset="-79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he-IL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כדי שנלמד בצורה יעילה, אבקש להקפיד על: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[חובת נוכחות ב-80% מהשיעורים]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[הגעה בזמן]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[מתן מקום לשאלות ולדיון]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[כבוד הדדי בין הסטודנטים/</a:t>
            </a:r>
            <a:r>
              <a:rPr lang="he-IL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ות</a:t>
            </a:r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ובין הסטודנטים/</a:t>
            </a:r>
            <a:r>
              <a:rPr lang="he-IL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ות</a:t>
            </a:r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למרצה]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[שימוש במחשב/טלפון באופן שתומך בלמידה]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[למידה היברידית: שקט, תיאום דיבור, פתיחת מצלמות/מיקרופונים]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[הנחיות נוספות הרלוונטיות לקורס]</a:t>
            </a:r>
          </a:p>
          <a:p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גרפיקה 4" descr="כיתה עם מילוי מלא">
            <a:extLst>
              <a:ext uri="{FF2B5EF4-FFF2-40B4-BE49-F238E27FC236}">
                <a16:creationId xmlns:a16="http://schemas.microsoft.com/office/drawing/2014/main" id="{812EED1F-C678-80AB-2C46-5D959FAFF5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39743" y="1133947"/>
            <a:ext cx="566628" cy="566628"/>
          </a:xfrm>
          <a:prstGeom prst="rect">
            <a:avLst/>
          </a:prstGeom>
          <a:effectLst/>
        </p:spPr>
      </p:pic>
      <p:pic>
        <p:nvPicPr>
          <p:cNvPr id="8" name="גרפיקה 7">
            <a:extLst>
              <a:ext uri="{FF2B5EF4-FFF2-40B4-BE49-F238E27FC236}">
                <a16:creationId xmlns:a16="http://schemas.microsoft.com/office/drawing/2014/main" id="{D67E2723-4095-8DA7-9C7A-A2A223369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2396" y="1169165"/>
            <a:ext cx="635980" cy="635980"/>
          </a:xfrm>
          <a:prstGeom prst="rect">
            <a:avLst/>
          </a:prstGeom>
          <a:effectLst/>
        </p:spPr>
      </p:pic>
      <p:pic>
        <p:nvPicPr>
          <p:cNvPr id="11" name="גרפיקה 10">
            <a:extLst>
              <a:ext uri="{FF2B5EF4-FFF2-40B4-BE49-F238E27FC236}">
                <a16:creationId xmlns:a16="http://schemas.microsoft.com/office/drawing/2014/main" id="{2B542570-A0B7-8473-5E7A-121A413CF6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5222" y="3659453"/>
            <a:ext cx="577466" cy="57746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0187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14E20-6359-7006-E1C6-6D92699FD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מלבן: פינות מעוגלות 17">
            <a:extLst>
              <a:ext uri="{FF2B5EF4-FFF2-40B4-BE49-F238E27FC236}">
                <a16:creationId xmlns:a16="http://schemas.microsoft.com/office/drawing/2014/main" id="{F1ACCEC7-26C6-E6F8-BEE7-B973B262D5AF}"/>
              </a:ext>
            </a:extLst>
          </p:cNvPr>
          <p:cNvSpPr/>
          <p:nvPr/>
        </p:nvSpPr>
        <p:spPr>
          <a:xfrm>
            <a:off x="263525" y="1129756"/>
            <a:ext cx="5721789" cy="4057099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79B2D042-F016-2364-0189-BB173D832E6D}"/>
              </a:ext>
            </a:extLst>
          </p:cNvPr>
          <p:cNvSpPr/>
          <p:nvPr/>
        </p:nvSpPr>
        <p:spPr>
          <a:xfrm>
            <a:off x="6235261" y="1129756"/>
            <a:ext cx="5693214" cy="4057099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6D4AF429-6203-BFCF-A3CB-80E95FB57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דרכי הערכה</a:t>
            </a:r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12E30D9-9D0D-A683-B886-B194BBC51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4094" y="1165485"/>
            <a:ext cx="4914407" cy="402137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e-IL" sz="2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הציון בקורס יורכב מ: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[מבחן מסכם ___%]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[בחנים/תרגילים___%]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[מטלות בית ___%]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[פרויקט/עבודה מסכמת ___%] 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[השתתפות/נוכחות ___%]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[רכיב אחר ___%] </a:t>
            </a:r>
          </a:p>
          <a:p>
            <a:pPr>
              <a:lnSpc>
                <a:spcPct val="110000"/>
              </a:lnSpc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[אופי המשוב בקורס – תהליכי/בסיום הסמסטר]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A5041E5-D5D8-E707-9CED-575C2203E5F2}"/>
              </a:ext>
            </a:extLst>
          </p:cNvPr>
          <p:cNvSpPr txBox="1"/>
          <p:nvPr/>
        </p:nvSpPr>
        <p:spPr>
          <a:xfrm>
            <a:off x="592395" y="1183530"/>
            <a:ext cx="4449818" cy="3577655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228600" indent="-2286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Narkisim" panose="020E0502050101010101" pitchFamily="34" charset="-79"/>
                <a:cs typeface="Narkisim" panose="020E0502050101010101" pitchFamily="34" charset="-79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he-IL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מדיניות איחורים, הגשות חוזרות והיעדרויות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[מה קורה במקרה של איחור בהגשה?]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[האם ניתן להגיש מחדש? באילו תנאים?]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[מה המדיניות לגבי היעדרות מבוחן/שיעור/פעילות חובה?]</a:t>
            </a:r>
          </a:p>
          <a:p>
            <a:r>
              <a:rPr lang="he-IL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[למי פונים במקרה של קושי חריג או נסיבות מיוחדות?]</a:t>
            </a:r>
          </a:p>
        </p:txBody>
      </p:sp>
      <p:pic>
        <p:nvPicPr>
          <p:cNvPr id="5" name="גרפיקה 4">
            <a:extLst>
              <a:ext uri="{FF2B5EF4-FFF2-40B4-BE49-F238E27FC236}">
                <a16:creationId xmlns:a16="http://schemas.microsoft.com/office/drawing/2014/main" id="{30D6DFD6-7C0C-443E-98E3-699F9937A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012" y="1227869"/>
            <a:ext cx="437831" cy="437831"/>
          </a:xfrm>
          <a:prstGeom prst="rect">
            <a:avLst/>
          </a:prstGeom>
          <a:effectLst/>
        </p:spPr>
      </p:pic>
      <p:pic>
        <p:nvPicPr>
          <p:cNvPr id="8" name="גרפיקה 7" descr="שעון עצר 66% עם מילוי מלא">
            <a:extLst>
              <a:ext uri="{FF2B5EF4-FFF2-40B4-BE49-F238E27FC236}">
                <a16:creationId xmlns:a16="http://schemas.microsoft.com/office/drawing/2014/main" id="{1B3330C4-FAA7-ED1C-CB6A-7CAB8C2BB0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85211" y="1134239"/>
            <a:ext cx="635980" cy="63598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11765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7B2DB-3990-7097-B07E-AF4CFAF32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BC7B4BF8-AB5A-FA71-D3C5-776281671C2E}"/>
              </a:ext>
            </a:extLst>
          </p:cNvPr>
          <p:cNvSpPr/>
          <p:nvPr/>
        </p:nvSpPr>
        <p:spPr>
          <a:xfrm>
            <a:off x="263526" y="1128921"/>
            <a:ext cx="11664950" cy="5449088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164862E-E327-15F1-D71F-1C4975F13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667" y="18256"/>
            <a:ext cx="10515600" cy="920456"/>
          </a:xfrm>
        </p:spPr>
        <p:txBody>
          <a:bodyPr/>
          <a:lstStyle/>
          <a:p>
            <a:r>
              <a:rPr lang="he-IL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מדיניות שימוש ב-</a:t>
            </a:r>
            <a:r>
              <a:rPr lang="en-US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AI</a:t>
            </a:r>
            <a:endPara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6B38C4A-B458-1919-120D-2A021B27C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56" y="1209101"/>
            <a:ext cx="10515600" cy="249317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אם קיימת בקורס מדיניות</a:t>
            </a:r>
            <a:r>
              <a:rPr lang="en-US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AI 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מגובשת, הציגו אותה לסטודנטים/</a:t>
            </a:r>
            <a:r>
              <a:rPr lang="he-IL" sz="200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ות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בשלב זה.</a:t>
            </a:r>
          </a:p>
          <a:p>
            <a:pPr>
              <a:lnSpc>
                <a:spcPct val="110000"/>
              </a:lnSpc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אם טרם גובשה מדיניות, ניתן להיעזר בכלי ייחודי שפיתחנו במרכז לקידום הוראה: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שמים את ה-AI על השולחן | כלים לניסוח מדיניות AI בקורס</a:t>
            </a:r>
            <a:endParaRPr lang="he-IL" sz="20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[לאחר השימוש בכלי, הדביקו כאן את השקף המסכם את מדיניות ה־</a:t>
            </a:r>
            <a:r>
              <a:rPr 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AI </a:t>
            </a:r>
            <a:r>
              <a:rPr lang="he-IL"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של הקורס שלכם]</a:t>
            </a:r>
          </a:p>
        </p:txBody>
      </p:sp>
      <p:pic>
        <p:nvPicPr>
          <p:cNvPr id="7" name="גרפיקה 6" descr="רובוט עם מילוי מלא">
            <a:extLst>
              <a:ext uri="{FF2B5EF4-FFF2-40B4-BE49-F238E27FC236}">
                <a16:creationId xmlns:a16="http://schemas.microsoft.com/office/drawing/2014/main" id="{EF1C49C4-C71A-5245-5EBD-60A307723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006923" y="1209101"/>
            <a:ext cx="920456" cy="9204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188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421B666-B0A7-93DB-7BA7-B7FFF4764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BE1FF-6C5B-6A96-389D-D2AB9D45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71" y="24477"/>
            <a:ext cx="10515600" cy="920456"/>
          </a:xfrm>
        </p:spPr>
        <p:txBody>
          <a:bodyPr/>
          <a:lstStyle/>
          <a:p>
            <a:r>
              <a:rPr lang="he-IL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סביבת הקורס ב-</a:t>
            </a:r>
            <a:r>
              <a:rPr lang="en-US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Moodle</a:t>
            </a:r>
            <a:r>
              <a:rPr lang="he-IL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59CCD012-41B1-F7A2-C921-44C876277F62}"/>
              </a:ext>
            </a:extLst>
          </p:cNvPr>
          <p:cNvSpPr/>
          <p:nvPr/>
        </p:nvSpPr>
        <p:spPr>
          <a:xfrm>
            <a:off x="263526" y="1128921"/>
            <a:ext cx="11664950" cy="4671618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9" name="מציין מיקום תוכן 2">
            <a:extLst>
              <a:ext uri="{FF2B5EF4-FFF2-40B4-BE49-F238E27FC236}">
                <a16:creationId xmlns:a16="http://schemas.microsoft.com/office/drawing/2014/main" id="{4CF7F4E7-63F0-79F1-97E0-91214FB6A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9562" y="1209101"/>
            <a:ext cx="9486123" cy="249317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בשלב זה מומלץ לערוך סיור קצר בסביבת ה-</a:t>
            </a:r>
            <a:r>
              <a:rPr lang="en-US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Moodle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כדי לסייע לסטודנטים/</a:t>
            </a:r>
            <a:r>
              <a:rPr lang="he-IL" sz="200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ות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להתמצא במרחב הלמידה ולהבין היכן נמצא המידע המרכזי בקורס.</a:t>
            </a:r>
          </a:p>
          <a:p>
            <a:pPr>
              <a:lnSpc>
                <a:spcPct val="110000"/>
              </a:lnSpc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כדאי להראות היכן מופיעים הסילבוס, הודעות הקורס, חומרי השיעור, מפגשי הזום, ההקלטות, המטלות, </a:t>
            </a:r>
            <a:r>
              <a:rPr lang="he-IL" sz="200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המשובים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והציונים. היכרות מוקדמת עם ה-</a:t>
            </a:r>
            <a:r>
              <a:rPr lang="en-US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Moodle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מפחיתה </a:t>
            </a:r>
            <a:r>
              <a:rPr lang="he-IL" sz="200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אי־ודאות</a:t>
            </a: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ומעודדת אחריות ועצמאות בניהול הלמידה לאורך הסמסטר.</a:t>
            </a: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760B14B4-E597-AEAD-475B-462672BF6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299" y="3429000"/>
            <a:ext cx="5115402" cy="1772664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379F56C-DF56-8010-7E82-DA8431E9B0D7}"/>
              </a:ext>
            </a:extLst>
          </p:cNvPr>
          <p:cNvSpPr txBox="1">
            <a:spLocks/>
          </p:cNvSpPr>
          <p:nvPr/>
        </p:nvSpPr>
        <p:spPr>
          <a:xfrm>
            <a:off x="0" y="915505"/>
            <a:ext cx="2289871" cy="460908"/>
          </a:xfrm>
          <a:prstGeom prst="rect">
            <a:avLst/>
          </a:prstGeom>
          <a:solidFill>
            <a:srgbClr val="075157"/>
          </a:solidFill>
          <a:ln w="31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1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he-IL" sz="2000" b="1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יש למחוק שקף זה</a:t>
            </a:r>
          </a:p>
        </p:txBody>
      </p:sp>
    </p:spTree>
    <p:extLst>
      <p:ext uri="{BB962C8B-B14F-4D97-AF65-F5344CB8AC3E}">
        <p14:creationId xmlns:p14="http://schemas.microsoft.com/office/powerpoint/2010/main" val="171677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0734AE2-5EA9-B2F6-3DE3-271DF042D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E6FBCCA-DCCC-3949-4EC6-EDD9D583D6F1}"/>
              </a:ext>
            </a:extLst>
          </p:cNvPr>
          <p:cNvSpPr/>
          <p:nvPr/>
        </p:nvSpPr>
        <p:spPr>
          <a:xfrm>
            <a:off x="263526" y="1128921"/>
            <a:ext cx="11664950" cy="4671618"/>
          </a:xfrm>
          <a:prstGeom prst="roundRect">
            <a:avLst>
              <a:gd name="adj" fmla="val 631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Narkiss Block" pitchFamily="50" charset="-79"/>
              <a:cs typeface="Narkiss Block" pitchFamily="50" charset="-79"/>
            </a:endParaRPr>
          </a:p>
        </p:txBody>
      </p:sp>
      <p:sp>
        <p:nvSpPr>
          <p:cNvPr id="7" name="מציין מיקום תוכן 2">
            <a:extLst>
              <a:ext uri="{FF2B5EF4-FFF2-40B4-BE49-F238E27FC236}">
                <a16:creationId xmlns:a16="http://schemas.microsoft.com/office/drawing/2014/main" id="{F05E9B0A-15C9-00CC-2A88-957BCC3A2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5161" y="1259301"/>
            <a:ext cx="7713313" cy="15566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he-IL" sz="7000" b="1">
                <a:solidFill>
                  <a:srgbClr val="07515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בהצלחה בסמסטר!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66B8F9-7D6F-7BDB-8BB8-D8302B8A6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t="5244" r="1932" b="2468"/>
          <a:stretch>
            <a:fillRect/>
          </a:stretch>
        </p:blipFill>
        <p:spPr>
          <a:xfrm>
            <a:off x="130013" y="2645328"/>
            <a:ext cx="5236466" cy="3780769"/>
          </a:xfrm>
          <a:custGeom>
            <a:avLst/>
            <a:gdLst>
              <a:gd name="csX0" fmla="*/ 569987 w 4736592"/>
              <a:gd name="csY0" fmla="*/ 0 h 3419856"/>
              <a:gd name="csX1" fmla="*/ 4166605 w 4736592"/>
              <a:gd name="csY1" fmla="*/ 0 h 3419856"/>
              <a:gd name="csX2" fmla="*/ 4736592 w 4736592"/>
              <a:gd name="csY2" fmla="*/ 569987 h 3419856"/>
              <a:gd name="csX3" fmla="*/ 4736592 w 4736592"/>
              <a:gd name="csY3" fmla="*/ 2849869 h 3419856"/>
              <a:gd name="csX4" fmla="*/ 4166605 w 4736592"/>
              <a:gd name="csY4" fmla="*/ 3419856 h 3419856"/>
              <a:gd name="csX5" fmla="*/ 569987 w 4736592"/>
              <a:gd name="csY5" fmla="*/ 3419856 h 3419856"/>
              <a:gd name="csX6" fmla="*/ 0 w 4736592"/>
              <a:gd name="csY6" fmla="*/ 2849869 h 3419856"/>
              <a:gd name="csX7" fmla="*/ 0 w 4736592"/>
              <a:gd name="csY7" fmla="*/ 569987 h 3419856"/>
              <a:gd name="csX8" fmla="*/ 569987 w 4736592"/>
              <a:gd name="csY8" fmla="*/ 0 h 34198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736592" h="3419856">
                <a:moveTo>
                  <a:pt x="569987" y="0"/>
                </a:moveTo>
                <a:lnTo>
                  <a:pt x="4166605" y="0"/>
                </a:lnTo>
                <a:cubicBezTo>
                  <a:pt x="4481400" y="0"/>
                  <a:pt x="4736592" y="255192"/>
                  <a:pt x="4736592" y="569987"/>
                </a:cubicBezTo>
                <a:lnTo>
                  <a:pt x="4736592" y="2849869"/>
                </a:lnTo>
                <a:cubicBezTo>
                  <a:pt x="4736592" y="3164664"/>
                  <a:pt x="4481400" y="3419856"/>
                  <a:pt x="4166605" y="3419856"/>
                </a:cubicBezTo>
                <a:lnTo>
                  <a:pt x="569987" y="3419856"/>
                </a:lnTo>
                <a:cubicBezTo>
                  <a:pt x="255192" y="3419856"/>
                  <a:pt x="0" y="3164664"/>
                  <a:pt x="0" y="2849869"/>
                </a:cubicBezTo>
                <a:lnTo>
                  <a:pt x="0" y="569987"/>
                </a:lnTo>
                <a:cubicBezTo>
                  <a:pt x="0" y="255192"/>
                  <a:pt x="255192" y="0"/>
                  <a:pt x="569987" y="0"/>
                </a:cubicBezTo>
                <a:close/>
              </a:path>
            </a:pathLst>
          </a:custGeom>
        </p:spPr>
      </p:pic>
      <p:sp>
        <p:nvSpPr>
          <p:cNvPr id="11" name="מציין מיקום תוכן 2">
            <a:extLst>
              <a:ext uri="{FF2B5EF4-FFF2-40B4-BE49-F238E27FC236}">
                <a16:creationId xmlns:a16="http://schemas.microsoft.com/office/drawing/2014/main" id="{BF7587EA-A8EC-6A50-C737-67ED663D8146}"/>
              </a:ext>
            </a:extLst>
          </p:cNvPr>
          <p:cNvSpPr txBox="1">
            <a:spLocks/>
          </p:cNvSpPr>
          <p:nvPr/>
        </p:nvSpPr>
        <p:spPr>
          <a:xfrm>
            <a:off x="5366479" y="4042100"/>
            <a:ext cx="5785945" cy="1320626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he-IL" sz="2400" b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שאלות?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sz="20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מוזמנים לפנות אלינו למרכז לקידום הוראה:</a:t>
            </a:r>
            <a:endParaRPr lang="he-IL" sz="18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https://www.hit.ac.il/staff/teaching-center/#contact</a:t>
            </a:r>
            <a:endParaRPr lang="he-IL" sz="18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6C139290-4CAA-F59C-0D7B-912382F7130E}"/>
              </a:ext>
            </a:extLst>
          </p:cNvPr>
          <p:cNvSpPr txBox="1">
            <a:spLocks/>
          </p:cNvSpPr>
          <p:nvPr/>
        </p:nvSpPr>
        <p:spPr>
          <a:xfrm>
            <a:off x="0" y="915505"/>
            <a:ext cx="2289871" cy="460908"/>
          </a:xfrm>
          <a:prstGeom prst="rect">
            <a:avLst/>
          </a:prstGeom>
          <a:solidFill>
            <a:srgbClr val="075157"/>
          </a:solidFill>
          <a:ln w="31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1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he-IL" sz="2000" b="1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יש למחוק שקף זה</a:t>
            </a:r>
          </a:p>
        </p:txBody>
      </p:sp>
    </p:spTree>
    <p:extLst>
      <p:ext uri="{BB962C8B-B14F-4D97-AF65-F5344CB8AC3E}">
        <p14:creationId xmlns:p14="http://schemas.microsoft.com/office/powerpoint/2010/main" val="293976547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10</Slides>
  <Notes>10</Notes>
  <HiddenSlides>4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ערכת נושא Office</vt:lpstr>
      <vt:lpstr>מיישרים קו:  הצגת מסגרת הקורס במפגש הראשון</vt:lpstr>
      <vt:lpstr>למה חשוב ליישר קו בתחילת הקורס?</vt:lpstr>
      <vt:lpstr>הכר את המרצה</vt:lpstr>
      <vt:lpstr>מטרות הקורס</vt:lpstr>
      <vt:lpstr>מבנה הקורס</vt:lpstr>
      <vt:lpstr>איך לומדים בקורס?</vt:lpstr>
      <vt:lpstr>דרכי הערכה</vt:lpstr>
      <vt:lpstr>מדיניות שימוש ב-AI</vt:lpstr>
      <vt:lpstr>סביבת הקורס ב- Moodle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Zohar Fridman</dc:creator>
  <cp:revision>1</cp:revision>
  <dcterms:created xsi:type="dcterms:W3CDTF">2026-06-07T06:41:18Z</dcterms:created>
  <dcterms:modified xsi:type="dcterms:W3CDTF">2026-07-27T10:43:47Z</dcterms:modified>
</cp:coreProperties>
</file>